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49" r:id="rId2"/>
    <p:sldMasterId id="2147483651" r:id="rId3"/>
  </p:sldMasterIdLst>
  <p:notesMasterIdLst>
    <p:notesMasterId r:id="rId63"/>
  </p:notesMasterIdLst>
  <p:sldIdLst>
    <p:sldId id="256" r:id="rId4"/>
    <p:sldId id="268" r:id="rId5"/>
    <p:sldId id="271" r:id="rId6"/>
    <p:sldId id="270" r:id="rId7"/>
    <p:sldId id="272" r:id="rId8"/>
    <p:sldId id="273" r:id="rId9"/>
    <p:sldId id="277" r:id="rId10"/>
    <p:sldId id="275" r:id="rId11"/>
    <p:sldId id="276" r:id="rId12"/>
    <p:sldId id="274" r:id="rId13"/>
    <p:sldId id="278" r:id="rId14"/>
    <p:sldId id="342" r:id="rId15"/>
    <p:sldId id="343" r:id="rId16"/>
    <p:sldId id="333" r:id="rId17"/>
    <p:sldId id="345" r:id="rId18"/>
    <p:sldId id="279" r:id="rId19"/>
    <p:sldId id="341" r:id="rId20"/>
    <p:sldId id="321" r:id="rId21"/>
    <p:sldId id="324" r:id="rId22"/>
    <p:sldId id="325" r:id="rId23"/>
    <p:sldId id="326" r:id="rId24"/>
    <p:sldId id="332" r:id="rId25"/>
    <p:sldId id="327" r:id="rId26"/>
    <p:sldId id="330" r:id="rId27"/>
    <p:sldId id="331" r:id="rId28"/>
    <p:sldId id="329" r:id="rId29"/>
    <p:sldId id="281" r:id="rId30"/>
    <p:sldId id="308" r:id="rId31"/>
    <p:sldId id="309" r:id="rId32"/>
    <p:sldId id="310" r:id="rId33"/>
    <p:sldId id="311" r:id="rId34"/>
    <p:sldId id="282" r:id="rId35"/>
    <p:sldId id="301" r:id="rId36"/>
    <p:sldId id="356" r:id="rId37"/>
    <p:sldId id="357" r:id="rId38"/>
    <p:sldId id="358" r:id="rId39"/>
    <p:sldId id="359" r:id="rId40"/>
    <p:sldId id="360" r:id="rId41"/>
    <p:sldId id="361" r:id="rId42"/>
    <p:sldId id="362" r:id="rId43"/>
    <p:sldId id="363" r:id="rId44"/>
    <p:sldId id="303" r:id="rId45"/>
    <p:sldId id="284" r:id="rId46"/>
    <p:sldId id="294" r:id="rId47"/>
    <p:sldId id="296" r:id="rId48"/>
    <p:sldId id="295" r:id="rId49"/>
    <p:sldId id="297" r:id="rId50"/>
    <p:sldId id="298" r:id="rId51"/>
    <p:sldId id="299" r:id="rId52"/>
    <p:sldId id="285" r:id="rId53"/>
    <p:sldId id="288" r:id="rId54"/>
    <p:sldId id="289" r:id="rId55"/>
    <p:sldId id="290" r:id="rId56"/>
    <p:sldId id="291" r:id="rId57"/>
    <p:sldId id="292" r:id="rId58"/>
    <p:sldId id="293" r:id="rId59"/>
    <p:sldId id="286" r:id="rId60"/>
    <p:sldId id="287" r:id="rId61"/>
    <p:sldId id="364" r:id="rId62"/>
  </p:sldIdLst>
  <p:sldSz cx="11160125" cy="7559675"/>
  <p:notesSz cx="7772400" cy="10058400"/>
  <p:defaultTextStyle>
    <a:defPPr>
      <a:defRPr lang="en-GB"/>
    </a:defPPr>
    <a:lvl1pPr algn="l" defTabSz="457200" rtl="0" fontAlgn="base" hangingPunct="0">
      <a:lnSpc>
        <a:spcPct val="70000"/>
      </a:lnSpc>
      <a:spcBef>
        <a:spcPct val="0"/>
      </a:spcBef>
      <a:spcAft>
        <a:spcPct val="0"/>
      </a:spcAft>
      <a:buClr>
        <a:srgbClr val="000000"/>
      </a:buClr>
      <a:buSzPct val="45000"/>
      <a:buFont typeface="Symbol" charset="0"/>
      <a:defRPr sz="2400" kern="1200">
        <a:solidFill>
          <a:schemeClr val="bg1"/>
        </a:solidFill>
        <a:latin typeface="Arial" charset="0"/>
        <a:ea typeface="ＭＳ Ｐゴシック" charset="0"/>
        <a:cs typeface="MS Gothic" charset="0"/>
      </a:defRPr>
    </a:lvl1pPr>
    <a:lvl2pPr marL="423863" indent="-214313" algn="l" defTabSz="457200" rtl="0" fontAlgn="base" hangingPunct="0">
      <a:lnSpc>
        <a:spcPct val="70000"/>
      </a:lnSpc>
      <a:spcBef>
        <a:spcPct val="0"/>
      </a:spcBef>
      <a:spcAft>
        <a:spcPct val="0"/>
      </a:spcAft>
      <a:buClr>
        <a:srgbClr val="000000"/>
      </a:buClr>
      <a:buSzPct val="45000"/>
      <a:buFont typeface="Symbol" charset="0"/>
      <a:defRPr sz="2400" kern="1200">
        <a:solidFill>
          <a:schemeClr val="bg1"/>
        </a:solidFill>
        <a:latin typeface="Arial" charset="0"/>
        <a:ea typeface="ＭＳ Ｐゴシック" charset="0"/>
        <a:cs typeface="MS Gothic" charset="0"/>
      </a:defRPr>
    </a:lvl2pPr>
    <a:lvl3pPr marL="639763" indent="-209550" algn="l" defTabSz="457200" rtl="0" fontAlgn="base" hangingPunct="0">
      <a:lnSpc>
        <a:spcPct val="70000"/>
      </a:lnSpc>
      <a:spcBef>
        <a:spcPct val="0"/>
      </a:spcBef>
      <a:spcAft>
        <a:spcPct val="0"/>
      </a:spcAft>
      <a:buClr>
        <a:srgbClr val="000000"/>
      </a:buClr>
      <a:buSzPct val="45000"/>
      <a:buFont typeface="Symbol" charset="0"/>
      <a:defRPr sz="2400" kern="1200">
        <a:solidFill>
          <a:schemeClr val="bg1"/>
        </a:solidFill>
        <a:latin typeface="Arial" charset="0"/>
        <a:ea typeface="ＭＳ Ｐゴシック" charset="0"/>
        <a:cs typeface="MS Gothic" charset="0"/>
      </a:defRPr>
    </a:lvl3pPr>
    <a:lvl4pPr marL="855663" indent="-212725" algn="l" defTabSz="457200" rtl="0" fontAlgn="base" hangingPunct="0">
      <a:lnSpc>
        <a:spcPct val="70000"/>
      </a:lnSpc>
      <a:spcBef>
        <a:spcPct val="0"/>
      </a:spcBef>
      <a:spcAft>
        <a:spcPct val="0"/>
      </a:spcAft>
      <a:buClr>
        <a:srgbClr val="000000"/>
      </a:buClr>
      <a:buSzPct val="45000"/>
      <a:buFont typeface="Symbol" charset="0"/>
      <a:defRPr sz="2400" kern="1200">
        <a:solidFill>
          <a:schemeClr val="bg1"/>
        </a:solidFill>
        <a:latin typeface="Arial" charset="0"/>
        <a:ea typeface="ＭＳ Ｐゴシック" charset="0"/>
        <a:cs typeface="MS Gothic" charset="0"/>
      </a:defRPr>
    </a:lvl4pPr>
    <a:lvl5pPr marL="1071563" indent="-211138" algn="l" defTabSz="457200" rtl="0" fontAlgn="base" hangingPunct="0">
      <a:lnSpc>
        <a:spcPct val="70000"/>
      </a:lnSpc>
      <a:spcBef>
        <a:spcPct val="0"/>
      </a:spcBef>
      <a:spcAft>
        <a:spcPct val="0"/>
      </a:spcAft>
      <a:buClr>
        <a:srgbClr val="000000"/>
      </a:buClr>
      <a:buSzPct val="45000"/>
      <a:buFont typeface="Symbol" charset="0"/>
      <a:defRPr sz="2400" kern="1200">
        <a:solidFill>
          <a:schemeClr val="bg1"/>
        </a:solidFill>
        <a:latin typeface="Arial" charset="0"/>
        <a:ea typeface="ＭＳ Ｐゴシック" charset="0"/>
        <a:cs typeface="MS Gothic" charset="0"/>
      </a:defRPr>
    </a:lvl5pPr>
    <a:lvl6pPr marL="2286000" algn="l" defTabSz="457200" rtl="0" eaLnBrk="1" latinLnBrk="0" hangingPunct="1">
      <a:defRPr sz="2400" kern="1200">
        <a:solidFill>
          <a:schemeClr val="bg1"/>
        </a:solidFill>
        <a:latin typeface="Arial" charset="0"/>
        <a:ea typeface="ＭＳ Ｐゴシック" charset="0"/>
        <a:cs typeface="MS Gothic" charset="0"/>
      </a:defRPr>
    </a:lvl6pPr>
    <a:lvl7pPr marL="2743200" algn="l" defTabSz="457200" rtl="0" eaLnBrk="1" latinLnBrk="0" hangingPunct="1">
      <a:defRPr sz="2400" kern="1200">
        <a:solidFill>
          <a:schemeClr val="bg1"/>
        </a:solidFill>
        <a:latin typeface="Arial" charset="0"/>
        <a:ea typeface="ＭＳ Ｐゴシック" charset="0"/>
        <a:cs typeface="MS Gothic" charset="0"/>
      </a:defRPr>
    </a:lvl7pPr>
    <a:lvl8pPr marL="3200400" algn="l" defTabSz="457200" rtl="0" eaLnBrk="1" latinLnBrk="0" hangingPunct="1">
      <a:defRPr sz="2400" kern="1200">
        <a:solidFill>
          <a:schemeClr val="bg1"/>
        </a:solidFill>
        <a:latin typeface="Arial" charset="0"/>
        <a:ea typeface="ＭＳ Ｐゴシック" charset="0"/>
        <a:cs typeface="MS Gothic" charset="0"/>
      </a:defRPr>
    </a:lvl8pPr>
    <a:lvl9pPr marL="3657600" algn="l" defTabSz="457200" rtl="0" eaLnBrk="1" latinLnBrk="0" hangingPunct="1">
      <a:defRPr sz="2400" kern="1200">
        <a:solidFill>
          <a:schemeClr val="bg1"/>
        </a:solidFill>
        <a:latin typeface="Arial" charset="0"/>
        <a:ea typeface="ＭＳ Ｐゴシック" charset="0"/>
        <a:cs typeface="MS Gothic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9385" autoAdjust="0"/>
  </p:normalViewPr>
  <p:slideViewPr>
    <p:cSldViewPr>
      <p:cViewPr varScale="1">
        <p:scale>
          <a:sx n="69" d="100"/>
          <a:sy n="69" d="100"/>
        </p:scale>
        <p:origin x="-1648" y="-112"/>
      </p:cViewPr>
      <p:guideLst>
        <p:guide orient="horz" pos="2381"/>
        <p:guide pos="3515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63" Type="http://schemas.openxmlformats.org/officeDocument/2006/relationships/notesMaster" Target="notesMasters/notesMaster1.xml"/><Relationship Id="rId64" Type="http://schemas.openxmlformats.org/officeDocument/2006/relationships/printerSettings" Target="printerSettings/printerSettings1.bin"/><Relationship Id="rId65" Type="http://schemas.openxmlformats.org/officeDocument/2006/relationships/presProps" Target="presProps.xml"/><Relationship Id="rId66" Type="http://schemas.openxmlformats.org/officeDocument/2006/relationships/viewProps" Target="viewProps.xml"/><Relationship Id="rId67" Type="http://schemas.openxmlformats.org/officeDocument/2006/relationships/theme" Target="theme/theme1.xml"/><Relationship Id="rId68" Type="http://schemas.openxmlformats.org/officeDocument/2006/relationships/tableStyles" Target="tableStyles.xml"/><Relationship Id="rId50" Type="http://schemas.openxmlformats.org/officeDocument/2006/relationships/slide" Target="slides/slide47.xml"/><Relationship Id="rId51" Type="http://schemas.openxmlformats.org/officeDocument/2006/relationships/slide" Target="slides/slide48.xml"/><Relationship Id="rId52" Type="http://schemas.openxmlformats.org/officeDocument/2006/relationships/slide" Target="slides/slide49.xml"/><Relationship Id="rId53" Type="http://schemas.openxmlformats.org/officeDocument/2006/relationships/slide" Target="slides/slide50.xml"/><Relationship Id="rId54" Type="http://schemas.openxmlformats.org/officeDocument/2006/relationships/slide" Target="slides/slide51.xml"/><Relationship Id="rId55" Type="http://schemas.openxmlformats.org/officeDocument/2006/relationships/slide" Target="slides/slide52.xml"/><Relationship Id="rId56" Type="http://schemas.openxmlformats.org/officeDocument/2006/relationships/slide" Target="slides/slide53.xml"/><Relationship Id="rId57" Type="http://schemas.openxmlformats.org/officeDocument/2006/relationships/slide" Target="slides/slide54.xml"/><Relationship Id="rId58" Type="http://schemas.openxmlformats.org/officeDocument/2006/relationships/slide" Target="slides/slide55.xml"/><Relationship Id="rId59" Type="http://schemas.openxmlformats.org/officeDocument/2006/relationships/slide" Target="slides/slide56.xml"/><Relationship Id="rId40" Type="http://schemas.openxmlformats.org/officeDocument/2006/relationships/slide" Target="slides/slide37.xml"/><Relationship Id="rId41" Type="http://schemas.openxmlformats.org/officeDocument/2006/relationships/slide" Target="slides/slide38.xml"/><Relationship Id="rId42" Type="http://schemas.openxmlformats.org/officeDocument/2006/relationships/slide" Target="slides/slide39.xml"/><Relationship Id="rId43" Type="http://schemas.openxmlformats.org/officeDocument/2006/relationships/slide" Target="slides/slide40.xml"/><Relationship Id="rId44" Type="http://schemas.openxmlformats.org/officeDocument/2006/relationships/slide" Target="slides/slide41.xml"/><Relationship Id="rId45" Type="http://schemas.openxmlformats.org/officeDocument/2006/relationships/slide" Target="slides/slide42.xml"/><Relationship Id="rId46" Type="http://schemas.openxmlformats.org/officeDocument/2006/relationships/slide" Target="slides/slide43.xml"/><Relationship Id="rId47" Type="http://schemas.openxmlformats.org/officeDocument/2006/relationships/slide" Target="slides/slide44.xml"/><Relationship Id="rId48" Type="http://schemas.openxmlformats.org/officeDocument/2006/relationships/slide" Target="slides/slide45.xml"/><Relationship Id="rId49" Type="http://schemas.openxmlformats.org/officeDocument/2006/relationships/slide" Target="slides/slide46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<Relationship Id="rId37" Type="http://schemas.openxmlformats.org/officeDocument/2006/relationships/slide" Target="slides/slide34.xml"/><Relationship Id="rId38" Type="http://schemas.openxmlformats.org/officeDocument/2006/relationships/slide" Target="slides/slide35.xml"/><Relationship Id="rId39" Type="http://schemas.openxmlformats.org/officeDocument/2006/relationships/slide" Target="slides/slide3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60" Type="http://schemas.openxmlformats.org/officeDocument/2006/relationships/slide" Target="slides/slide57.xml"/><Relationship Id="rId61" Type="http://schemas.openxmlformats.org/officeDocument/2006/relationships/slide" Target="slides/slide58.xml"/><Relationship Id="rId62" Type="http://schemas.openxmlformats.org/officeDocument/2006/relationships/slide" Target="slides/slide59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AutoShape 1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36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buFont typeface="Symbol" charset="2"/>
              <a:buNone/>
              <a:defRPr/>
            </a:pPr>
            <a:endParaRPr lang="en-US">
              <a:ea typeface="+mn-ea"/>
              <a:cs typeface="+mn-cs"/>
            </a:endParaRPr>
          </a:p>
        </p:txBody>
      </p:sp>
      <p:sp>
        <p:nvSpPr>
          <p:cNvPr id="5122" name="AutoShape 2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Symbol" charset="2"/>
              <a:buNone/>
              <a:defRPr/>
            </a:pPr>
            <a:endParaRPr lang="en-US">
              <a:ea typeface="+mn-ea"/>
              <a:cs typeface="+mn-cs"/>
            </a:endParaRPr>
          </a:p>
        </p:txBody>
      </p:sp>
      <p:sp>
        <p:nvSpPr>
          <p:cNvPr id="5123" name="AutoShape 3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Symbol" charset="2"/>
              <a:buNone/>
              <a:defRPr/>
            </a:pPr>
            <a:endParaRPr lang="en-US">
              <a:ea typeface="+mn-ea"/>
              <a:cs typeface="+mn-cs"/>
            </a:endParaRPr>
          </a:p>
        </p:txBody>
      </p:sp>
      <p:sp>
        <p:nvSpPr>
          <p:cNvPr id="5124" name="AutoShape 4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Symbol" charset="2"/>
              <a:buNone/>
              <a:defRPr/>
            </a:pPr>
            <a:endParaRPr lang="en-US">
              <a:ea typeface="+mn-ea"/>
              <a:cs typeface="+mn-cs"/>
            </a:endParaRPr>
          </a:p>
        </p:txBody>
      </p:sp>
      <p:sp>
        <p:nvSpPr>
          <p:cNvPr id="5125" name="AutoShape 5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Symbol" charset="2"/>
              <a:buNone/>
              <a:defRPr/>
            </a:pPr>
            <a:endParaRPr lang="en-US">
              <a:ea typeface="+mn-ea"/>
              <a:cs typeface="+mn-cs"/>
            </a:endParaRPr>
          </a:p>
        </p:txBody>
      </p:sp>
      <p:sp>
        <p:nvSpPr>
          <p:cNvPr id="74759" name="Rectangle 6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19675" cy="3763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127" name="Rectangle 7"/>
          <p:cNvSpPr>
            <a:spLocks noGrp="1" noChangeArrowheads="1"/>
          </p:cNvSpPr>
          <p:nvPr>
            <p:ph type="body"/>
          </p:nvPr>
        </p:nvSpPr>
        <p:spPr bwMode="auto">
          <a:xfrm>
            <a:off x="777875" y="4776788"/>
            <a:ext cx="6208713" cy="451643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noProof="0"/>
          </a:p>
        </p:txBody>
      </p:sp>
      <p:sp>
        <p:nvSpPr>
          <p:cNvPr id="5128" name="Text Box 8"/>
          <p:cNvSpPr txBox="1">
            <a:spLocks noChangeArrowheads="1"/>
          </p:cNvSpPr>
          <p:nvPr/>
        </p:nvSpPr>
        <p:spPr bwMode="auto">
          <a:xfrm>
            <a:off x="0" y="0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Symbol" charset="2"/>
              <a:buNone/>
              <a:defRPr/>
            </a:pPr>
            <a:endParaRPr lang="en-US">
              <a:ea typeface="+mn-ea"/>
              <a:cs typeface="+mn-cs"/>
            </a:endParaRPr>
          </a:p>
        </p:txBody>
      </p:sp>
      <p:sp>
        <p:nvSpPr>
          <p:cNvPr id="5129" name="Text Box 9"/>
          <p:cNvSpPr txBox="1">
            <a:spLocks noChangeArrowheads="1"/>
          </p:cNvSpPr>
          <p:nvPr/>
        </p:nvSpPr>
        <p:spPr bwMode="auto">
          <a:xfrm>
            <a:off x="4398963" y="0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Symbol" charset="2"/>
              <a:buNone/>
              <a:defRPr/>
            </a:pPr>
            <a:endParaRPr lang="en-US">
              <a:ea typeface="+mn-ea"/>
              <a:cs typeface="+mn-cs"/>
            </a:endParaRPr>
          </a:p>
        </p:txBody>
      </p:sp>
      <p:sp>
        <p:nvSpPr>
          <p:cNvPr id="5130" name="Text Box 10"/>
          <p:cNvSpPr txBox="1">
            <a:spLocks noChangeArrowheads="1"/>
          </p:cNvSpPr>
          <p:nvPr/>
        </p:nvSpPr>
        <p:spPr bwMode="auto">
          <a:xfrm>
            <a:off x="0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Symbol" charset="2"/>
              <a:buNone/>
              <a:defRPr/>
            </a:pPr>
            <a:endParaRPr lang="en-US">
              <a:ea typeface="+mn-ea"/>
              <a:cs typeface="+mn-cs"/>
            </a:endParaRPr>
          </a:p>
        </p:txBody>
      </p:sp>
      <p:sp>
        <p:nvSpPr>
          <p:cNvPr id="5131" name="Rectangle 11"/>
          <p:cNvSpPr>
            <a:spLocks noGrp="1" noChangeArrowheads="1"/>
          </p:cNvSpPr>
          <p:nvPr>
            <p:ph type="sldNum"/>
          </p:nvPr>
        </p:nvSpPr>
        <p:spPr bwMode="auto">
          <a:xfrm>
            <a:off x="4398963" y="9555163"/>
            <a:ext cx="3363912" cy="493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98000"/>
              </a:lnSpc>
              <a:buFont typeface="Wingdings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Times New Roman" charset="0"/>
                <a:cs typeface="Arial Unicode MS" charset="0"/>
              </a:defRPr>
            </a:lvl1pPr>
          </a:lstStyle>
          <a:p>
            <a:fld id="{3277793A-8468-D947-AFA8-5EBF2C442490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102685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-128"/>
        <a:cs typeface="ＭＳ Ｐゴシック" charset="-128"/>
      </a:defRPr>
    </a:lvl1pPr>
    <a:lvl2pPr marL="37931725" indent="-37474525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-128"/>
        <a:cs typeface="+mn-cs"/>
      </a:defRPr>
    </a:lvl2pPr>
    <a:lvl3pPr marL="11430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-128"/>
        <a:cs typeface="+mn-cs"/>
      </a:defRPr>
    </a:lvl3pPr>
    <a:lvl4pPr marL="16002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-128"/>
        <a:cs typeface="+mn-cs"/>
      </a:defRPr>
    </a:lvl4pPr>
    <a:lvl5pPr marL="20574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fld id="{9C44F964-293B-5045-98EB-16073597421F}" type="slidenum">
              <a:rPr lang="en-GB" sz="14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eaLnBrk="1"/>
              <a:t>1</a:t>
            </a:fld>
            <a:endParaRPr lang="en-GB" sz="14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76803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r" eaLnBrk="1">
              <a:lnSpc>
                <a:spcPct val="98000"/>
              </a:lnSpc>
              <a:buFont typeface="Wingdings" charset="0"/>
              <a:buNone/>
            </a:pPr>
            <a:fld id="{9EAB90CA-46D2-8348-B8DE-FC9C498A383A}" type="slidenum">
              <a:rPr lang="en-GB" sz="14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algn="r" eaLnBrk="1">
                <a:lnSpc>
                  <a:spcPct val="98000"/>
                </a:lnSpc>
                <a:buFont typeface="Wingdings" charset="0"/>
                <a:buNone/>
              </a:pPr>
              <a:t>1</a:t>
            </a:fld>
            <a:endParaRPr lang="en-GB" sz="14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76804" name="Text Box 2"/>
          <p:cNvSpPr txBox="1">
            <a:spLocks noChangeArrowheads="1"/>
          </p:cNvSpPr>
          <p:nvPr/>
        </p:nvSpPr>
        <p:spPr bwMode="auto">
          <a:xfrm>
            <a:off x="1103313" y="763588"/>
            <a:ext cx="5565775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endParaRPr lang="en-US"/>
          </a:p>
        </p:txBody>
      </p:sp>
      <p:sp>
        <p:nvSpPr>
          <p:cNvPr id="76805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fld id="{BFE91896-79AE-6D44-B79E-FFE39D43583F}" type="slidenum">
              <a:rPr lang="en-GB" sz="14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eaLnBrk="1"/>
              <a:t>10</a:t>
            </a:fld>
            <a:endParaRPr lang="en-GB" sz="14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89091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r" eaLnBrk="1">
              <a:lnSpc>
                <a:spcPct val="98000"/>
              </a:lnSpc>
              <a:buFont typeface="Wingdings" charset="0"/>
              <a:buNone/>
            </a:pPr>
            <a:fld id="{43A91D0A-3B91-DC4F-A1E8-C238581F3566}" type="slidenum">
              <a:rPr lang="en-GB" sz="14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algn="r" eaLnBrk="1">
                <a:lnSpc>
                  <a:spcPct val="98000"/>
                </a:lnSpc>
                <a:buFont typeface="Wingdings" charset="0"/>
                <a:buNone/>
              </a:pPr>
              <a:t>10</a:t>
            </a:fld>
            <a:endParaRPr lang="en-GB" sz="14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89092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endParaRPr lang="en-US">
              <a:solidFill>
                <a:prstClr val="white"/>
              </a:solidFill>
            </a:endParaRPr>
          </a:p>
        </p:txBody>
      </p:sp>
      <p:sp>
        <p:nvSpPr>
          <p:cNvPr id="89093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fld id="{1890CC48-B78A-0D4D-B215-D17F0BED6B42}" type="slidenum">
              <a:rPr lang="en-GB" sz="14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eaLnBrk="1"/>
              <a:t>11</a:t>
            </a:fld>
            <a:endParaRPr lang="en-GB" sz="14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78851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r" eaLnBrk="1">
              <a:lnSpc>
                <a:spcPct val="98000"/>
              </a:lnSpc>
              <a:buFont typeface="Wingdings" charset="0"/>
              <a:buNone/>
            </a:pPr>
            <a:fld id="{235D3FD4-3155-D149-851A-0DE59E336F2E}" type="slidenum">
              <a:rPr lang="en-GB" sz="14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algn="r" eaLnBrk="1">
                <a:lnSpc>
                  <a:spcPct val="98000"/>
                </a:lnSpc>
                <a:buFont typeface="Wingdings" charset="0"/>
                <a:buNone/>
              </a:pPr>
              <a:t>11</a:t>
            </a:fld>
            <a:endParaRPr lang="en-GB" sz="14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78852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endParaRPr lang="en-US">
              <a:solidFill>
                <a:prstClr val="white"/>
              </a:solidFill>
            </a:endParaRPr>
          </a:p>
        </p:txBody>
      </p:sp>
      <p:sp>
        <p:nvSpPr>
          <p:cNvPr id="78853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fld id="{1890CC48-B78A-0D4D-B215-D17F0BED6B42}" type="slidenum">
              <a:rPr lang="en-GB" sz="14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eaLnBrk="1"/>
              <a:t>12</a:t>
            </a:fld>
            <a:endParaRPr lang="en-GB" sz="14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78851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r" eaLnBrk="1">
              <a:lnSpc>
                <a:spcPct val="98000"/>
              </a:lnSpc>
              <a:buFont typeface="Wingdings" charset="0"/>
              <a:buNone/>
            </a:pPr>
            <a:fld id="{235D3FD4-3155-D149-851A-0DE59E336F2E}" type="slidenum">
              <a:rPr lang="en-GB" sz="14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algn="r" eaLnBrk="1">
                <a:lnSpc>
                  <a:spcPct val="98000"/>
                </a:lnSpc>
                <a:buFont typeface="Wingdings" charset="0"/>
                <a:buNone/>
              </a:pPr>
              <a:t>12</a:t>
            </a:fld>
            <a:endParaRPr lang="en-GB" sz="14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78852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endParaRPr lang="en-US">
              <a:solidFill>
                <a:prstClr val="white"/>
              </a:solidFill>
            </a:endParaRPr>
          </a:p>
        </p:txBody>
      </p:sp>
      <p:sp>
        <p:nvSpPr>
          <p:cNvPr id="78853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fld id="{1890CC48-B78A-0D4D-B215-D17F0BED6B42}" type="slidenum">
              <a:rPr lang="en-GB" sz="14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eaLnBrk="1"/>
              <a:t>13</a:t>
            </a:fld>
            <a:endParaRPr lang="en-GB" sz="14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78851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r" eaLnBrk="1">
              <a:lnSpc>
                <a:spcPct val="98000"/>
              </a:lnSpc>
              <a:buFont typeface="Wingdings" charset="0"/>
              <a:buNone/>
            </a:pPr>
            <a:fld id="{235D3FD4-3155-D149-851A-0DE59E336F2E}" type="slidenum">
              <a:rPr lang="en-GB" sz="14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algn="r" eaLnBrk="1">
                <a:lnSpc>
                  <a:spcPct val="98000"/>
                </a:lnSpc>
                <a:buFont typeface="Wingdings" charset="0"/>
                <a:buNone/>
              </a:pPr>
              <a:t>13</a:t>
            </a:fld>
            <a:endParaRPr lang="en-GB" sz="14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78852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endParaRPr lang="en-US">
              <a:solidFill>
                <a:prstClr val="white"/>
              </a:solidFill>
            </a:endParaRPr>
          </a:p>
        </p:txBody>
      </p:sp>
      <p:sp>
        <p:nvSpPr>
          <p:cNvPr id="78853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fld id="{1890CC48-B78A-0D4D-B215-D17F0BED6B42}" type="slidenum">
              <a:rPr lang="en-GB" sz="14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eaLnBrk="1"/>
              <a:t>14</a:t>
            </a:fld>
            <a:endParaRPr lang="en-GB" sz="14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78851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r" eaLnBrk="1">
              <a:lnSpc>
                <a:spcPct val="98000"/>
              </a:lnSpc>
              <a:buFont typeface="Wingdings" charset="0"/>
              <a:buNone/>
            </a:pPr>
            <a:fld id="{235D3FD4-3155-D149-851A-0DE59E336F2E}" type="slidenum">
              <a:rPr lang="en-GB" sz="14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algn="r" eaLnBrk="1">
                <a:lnSpc>
                  <a:spcPct val="98000"/>
                </a:lnSpc>
                <a:buFont typeface="Wingdings" charset="0"/>
                <a:buNone/>
              </a:pPr>
              <a:t>14</a:t>
            </a:fld>
            <a:endParaRPr lang="en-GB" sz="14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78852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endParaRPr lang="en-US"/>
          </a:p>
        </p:txBody>
      </p:sp>
      <p:sp>
        <p:nvSpPr>
          <p:cNvPr id="78853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fld id="{1890CC48-B78A-0D4D-B215-D17F0BED6B42}" type="slidenum">
              <a:rPr lang="en-GB" sz="14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eaLnBrk="1"/>
              <a:t>15</a:t>
            </a:fld>
            <a:endParaRPr lang="en-GB" sz="14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78851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r" eaLnBrk="1">
              <a:lnSpc>
                <a:spcPct val="98000"/>
              </a:lnSpc>
              <a:buFont typeface="Wingdings" charset="0"/>
              <a:buNone/>
            </a:pPr>
            <a:fld id="{235D3FD4-3155-D149-851A-0DE59E336F2E}" type="slidenum">
              <a:rPr lang="en-GB" sz="14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algn="r" eaLnBrk="1">
                <a:lnSpc>
                  <a:spcPct val="98000"/>
                </a:lnSpc>
                <a:buFont typeface="Wingdings" charset="0"/>
                <a:buNone/>
              </a:pPr>
              <a:t>15</a:t>
            </a:fld>
            <a:endParaRPr lang="en-GB" sz="14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78852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endParaRPr lang="en-US"/>
          </a:p>
        </p:txBody>
      </p:sp>
      <p:sp>
        <p:nvSpPr>
          <p:cNvPr id="78853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fld id="{BFE91896-79AE-6D44-B79E-FFE39D43583F}" type="slidenum">
              <a:rPr lang="en-GB" sz="14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eaLnBrk="1"/>
              <a:t>16</a:t>
            </a:fld>
            <a:endParaRPr lang="en-GB" sz="14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89091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r" eaLnBrk="1">
              <a:lnSpc>
                <a:spcPct val="98000"/>
              </a:lnSpc>
              <a:buFont typeface="Wingdings" charset="0"/>
              <a:buNone/>
            </a:pPr>
            <a:fld id="{43A91D0A-3B91-DC4F-A1E8-C238581F3566}" type="slidenum">
              <a:rPr lang="en-GB" sz="14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algn="r" eaLnBrk="1">
                <a:lnSpc>
                  <a:spcPct val="98000"/>
                </a:lnSpc>
                <a:buFont typeface="Wingdings" charset="0"/>
                <a:buNone/>
              </a:pPr>
              <a:t>16</a:t>
            </a:fld>
            <a:endParaRPr lang="en-GB" sz="14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89092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endParaRPr lang="en-US">
              <a:solidFill>
                <a:prstClr val="white"/>
              </a:solidFill>
            </a:endParaRPr>
          </a:p>
        </p:txBody>
      </p:sp>
      <p:sp>
        <p:nvSpPr>
          <p:cNvPr id="89093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fld id="{1890CC48-B78A-0D4D-B215-D17F0BED6B42}" type="slidenum">
              <a:rPr lang="en-GB" sz="14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eaLnBrk="1"/>
              <a:t>17</a:t>
            </a:fld>
            <a:endParaRPr lang="en-GB" sz="14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78851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r" eaLnBrk="1">
              <a:lnSpc>
                <a:spcPct val="98000"/>
              </a:lnSpc>
              <a:buFont typeface="Wingdings" charset="0"/>
              <a:buNone/>
            </a:pPr>
            <a:fld id="{235D3FD4-3155-D149-851A-0DE59E336F2E}" type="slidenum">
              <a:rPr lang="en-GB" sz="14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algn="r" eaLnBrk="1">
                <a:lnSpc>
                  <a:spcPct val="98000"/>
                </a:lnSpc>
                <a:buFont typeface="Wingdings" charset="0"/>
                <a:buNone/>
              </a:pPr>
              <a:t>17</a:t>
            </a:fld>
            <a:endParaRPr lang="en-GB" sz="14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78852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endParaRPr lang="en-US">
              <a:solidFill>
                <a:prstClr val="white"/>
              </a:solidFill>
            </a:endParaRPr>
          </a:p>
        </p:txBody>
      </p:sp>
      <p:sp>
        <p:nvSpPr>
          <p:cNvPr id="78853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fld id="{1890CC48-B78A-0D4D-B215-D17F0BED6B42}" type="slidenum">
              <a:rPr lang="en-GB" sz="14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eaLnBrk="1"/>
              <a:t>18</a:t>
            </a:fld>
            <a:endParaRPr lang="en-GB" sz="14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78851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r" eaLnBrk="1">
              <a:lnSpc>
                <a:spcPct val="98000"/>
              </a:lnSpc>
              <a:buFont typeface="Wingdings" charset="0"/>
              <a:buNone/>
            </a:pPr>
            <a:fld id="{235D3FD4-3155-D149-851A-0DE59E336F2E}" type="slidenum">
              <a:rPr lang="en-GB" sz="14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algn="r" eaLnBrk="1">
                <a:lnSpc>
                  <a:spcPct val="98000"/>
                </a:lnSpc>
                <a:buFont typeface="Wingdings" charset="0"/>
                <a:buNone/>
              </a:pPr>
              <a:t>18</a:t>
            </a:fld>
            <a:endParaRPr lang="en-GB" sz="14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78852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endParaRPr lang="en-US">
              <a:solidFill>
                <a:prstClr val="white"/>
              </a:solidFill>
            </a:endParaRPr>
          </a:p>
        </p:txBody>
      </p:sp>
      <p:sp>
        <p:nvSpPr>
          <p:cNvPr id="78853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fld id="{1890CC48-B78A-0D4D-B215-D17F0BED6B42}" type="slidenum">
              <a:rPr lang="en-GB" sz="14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eaLnBrk="1"/>
              <a:t>19</a:t>
            </a:fld>
            <a:endParaRPr lang="en-GB" sz="14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78851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r" eaLnBrk="1">
              <a:lnSpc>
                <a:spcPct val="98000"/>
              </a:lnSpc>
              <a:buFont typeface="Wingdings" charset="0"/>
              <a:buNone/>
            </a:pPr>
            <a:fld id="{235D3FD4-3155-D149-851A-0DE59E336F2E}" type="slidenum">
              <a:rPr lang="en-GB" sz="14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algn="r" eaLnBrk="1">
                <a:lnSpc>
                  <a:spcPct val="98000"/>
                </a:lnSpc>
                <a:buFont typeface="Wingdings" charset="0"/>
                <a:buNone/>
              </a:pPr>
              <a:t>19</a:t>
            </a:fld>
            <a:endParaRPr lang="en-GB" sz="14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78852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endParaRPr lang="en-US">
              <a:solidFill>
                <a:prstClr val="white"/>
              </a:solidFill>
            </a:endParaRPr>
          </a:p>
        </p:txBody>
      </p:sp>
      <p:sp>
        <p:nvSpPr>
          <p:cNvPr id="78853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fld id="{1890CC48-B78A-0D4D-B215-D17F0BED6B42}" type="slidenum">
              <a:rPr lang="en-GB" sz="14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eaLnBrk="1"/>
              <a:t>2</a:t>
            </a:fld>
            <a:endParaRPr lang="en-GB" sz="14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78851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r" eaLnBrk="1">
              <a:lnSpc>
                <a:spcPct val="98000"/>
              </a:lnSpc>
              <a:buFont typeface="Wingdings" charset="0"/>
              <a:buNone/>
            </a:pPr>
            <a:fld id="{235D3FD4-3155-D149-851A-0DE59E336F2E}" type="slidenum">
              <a:rPr lang="en-GB" sz="14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algn="r" eaLnBrk="1">
                <a:lnSpc>
                  <a:spcPct val="98000"/>
                </a:lnSpc>
                <a:buFont typeface="Wingdings" charset="0"/>
                <a:buNone/>
              </a:pPr>
              <a:t>2</a:t>
            </a:fld>
            <a:endParaRPr lang="en-GB" sz="14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78852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endParaRPr lang="en-US"/>
          </a:p>
        </p:txBody>
      </p:sp>
      <p:sp>
        <p:nvSpPr>
          <p:cNvPr id="78853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fld id="{1890CC48-B78A-0D4D-B215-D17F0BED6B42}" type="slidenum">
              <a:rPr lang="en-GB" sz="14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eaLnBrk="1"/>
              <a:t>20</a:t>
            </a:fld>
            <a:endParaRPr lang="en-GB" sz="14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78851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r" eaLnBrk="1">
              <a:lnSpc>
                <a:spcPct val="98000"/>
              </a:lnSpc>
              <a:buFont typeface="Wingdings" charset="0"/>
              <a:buNone/>
            </a:pPr>
            <a:fld id="{235D3FD4-3155-D149-851A-0DE59E336F2E}" type="slidenum">
              <a:rPr lang="en-GB" sz="14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algn="r" eaLnBrk="1">
                <a:lnSpc>
                  <a:spcPct val="98000"/>
                </a:lnSpc>
                <a:buFont typeface="Wingdings" charset="0"/>
                <a:buNone/>
              </a:pPr>
              <a:t>20</a:t>
            </a:fld>
            <a:endParaRPr lang="en-GB" sz="14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78852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endParaRPr lang="en-US">
              <a:solidFill>
                <a:prstClr val="white"/>
              </a:solidFill>
            </a:endParaRPr>
          </a:p>
        </p:txBody>
      </p:sp>
      <p:sp>
        <p:nvSpPr>
          <p:cNvPr id="78853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fld id="{1890CC48-B78A-0D4D-B215-D17F0BED6B42}" type="slidenum">
              <a:rPr lang="en-GB" sz="14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eaLnBrk="1"/>
              <a:t>21</a:t>
            </a:fld>
            <a:endParaRPr lang="en-GB" sz="14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78851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r" eaLnBrk="1">
              <a:lnSpc>
                <a:spcPct val="98000"/>
              </a:lnSpc>
              <a:buFont typeface="Wingdings" charset="0"/>
              <a:buNone/>
            </a:pPr>
            <a:fld id="{235D3FD4-3155-D149-851A-0DE59E336F2E}" type="slidenum">
              <a:rPr lang="en-GB" sz="14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algn="r" eaLnBrk="1">
                <a:lnSpc>
                  <a:spcPct val="98000"/>
                </a:lnSpc>
                <a:buFont typeface="Wingdings" charset="0"/>
                <a:buNone/>
              </a:pPr>
              <a:t>21</a:t>
            </a:fld>
            <a:endParaRPr lang="en-GB" sz="14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78852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endParaRPr lang="en-US">
              <a:solidFill>
                <a:prstClr val="white"/>
              </a:solidFill>
            </a:endParaRPr>
          </a:p>
        </p:txBody>
      </p:sp>
      <p:sp>
        <p:nvSpPr>
          <p:cNvPr id="78853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fld id="{1890CC48-B78A-0D4D-B215-D17F0BED6B42}" type="slidenum">
              <a:rPr lang="en-GB" sz="14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eaLnBrk="1"/>
              <a:t>22</a:t>
            </a:fld>
            <a:endParaRPr lang="en-GB" sz="14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78851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r" eaLnBrk="1">
              <a:lnSpc>
                <a:spcPct val="98000"/>
              </a:lnSpc>
              <a:buFont typeface="Wingdings" charset="0"/>
              <a:buNone/>
            </a:pPr>
            <a:fld id="{235D3FD4-3155-D149-851A-0DE59E336F2E}" type="slidenum">
              <a:rPr lang="en-GB" sz="14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algn="r" eaLnBrk="1">
                <a:lnSpc>
                  <a:spcPct val="98000"/>
                </a:lnSpc>
                <a:buFont typeface="Wingdings" charset="0"/>
                <a:buNone/>
              </a:pPr>
              <a:t>22</a:t>
            </a:fld>
            <a:endParaRPr lang="en-GB" sz="14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78852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endParaRPr lang="en-US">
              <a:solidFill>
                <a:prstClr val="white"/>
              </a:solidFill>
            </a:endParaRPr>
          </a:p>
        </p:txBody>
      </p:sp>
      <p:sp>
        <p:nvSpPr>
          <p:cNvPr id="78853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fld id="{1890CC48-B78A-0D4D-B215-D17F0BED6B42}" type="slidenum">
              <a:rPr lang="en-GB" sz="14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eaLnBrk="1"/>
              <a:t>23</a:t>
            </a:fld>
            <a:endParaRPr lang="en-GB" sz="14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78851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r" eaLnBrk="1">
              <a:lnSpc>
                <a:spcPct val="98000"/>
              </a:lnSpc>
              <a:buFont typeface="Wingdings" charset="0"/>
              <a:buNone/>
            </a:pPr>
            <a:fld id="{235D3FD4-3155-D149-851A-0DE59E336F2E}" type="slidenum">
              <a:rPr lang="en-GB" sz="14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algn="r" eaLnBrk="1">
                <a:lnSpc>
                  <a:spcPct val="98000"/>
                </a:lnSpc>
                <a:buFont typeface="Wingdings" charset="0"/>
                <a:buNone/>
              </a:pPr>
              <a:t>23</a:t>
            </a:fld>
            <a:endParaRPr lang="en-GB" sz="14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78852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endParaRPr lang="en-US">
              <a:solidFill>
                <a:prstClr val="white"/>
              </a:solidFill>
            </a:endParaRPr>
          </a:p>
        </p:txBody>
      </p:sp>
      <p:sp>
        <p:nvSpPr>
          <p:cNvPr id="78853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fld id="{1890CC48-B78A-0D4D-B215-D17F0BED6B42}" type="slidenum">
              <a:rPr lang="en-GB" sz="14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eaLnBrk="1"/>
              <a:t>24</a:t>
            </a:fld>
            <a:endParaRPr lang="en-GB" sz="14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78851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r" eaLnBrk="1">
              <a:lnSpc>
                <a:spcPct val="98000"/>
              </a:lnSpc>
              <a:buFont typeface="Wingdings" charset="0"/>
              <a:buNone/>
            </a:pPr>
            <a:fld id="{235D3FD4-3155-D149-851A-0DE59E336F2E}" type="slidenum">
              <a:rPr lang="en-GB" sz="14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algn="r" eaLnBrk="1">
                <a:lnSpc>
                  <a:spcPct val="98000"/>
                </a:lnSpc>
                <a:buFont typeface="Wingdings" charset="0"/>
                <a:buNone/>
              </a:pPr>
              <a:t>24</a:t>
            </a:fld>
            <a:endParaRPr lang="en-GB" sz="14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78852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endParaRPr lang="en-US">
              <a:solidFill>
                <a:prstClr val="white"/>
              </a:solidFill>
            </a:endParaRPr>
          </a:p>
        </p:txBody>
      </p:sp>
      <p:sp>
        <p:nvSpPr>
          <p:cNvPr id="78853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fld id="{1890CC48-B78A-0D4D-B215-D17F0BED6B42}" type="slidenum">
              <a:rPr lang="en-GB" sz="14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eaLnBrk="1"/>
              <a:t>25</a:t>
            </a:fld>
            <a:endParaRPr lang="en-GB" sz="14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78851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r" eaLnBrk="1">
              <a:lnSpc>
                <a:spcPct val="98000"/>
              </a:lnSpc>
              <a:buFont typeface="Wingdings" charset="0"/>
              <a:buNone/>
            </a:pPr>
            <a:fld id="{235D3FD4-3155-D149-851A-0DE59E336F2E}" type="slidenum">
              <a:rPr lang="en-GB" sz="14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algn="r" eaLnBrk="1">
                <a:lnSpc>
                  <a:spcPct val="98000"/>
                </a:lnSpc>
                <a:buFont typeface="Wingdings" charset="0"/>
                <a:buNone/>
              </a:pPr>
              <a:t>25</a:t>
            </a:fld>
            <a:endParaRPr lang="en-GB" sz="14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78852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endParaRPr lang="en-US">
              <a:solidFill>
                <a:prstClr val="white"/>
              </a:solidFill>
            </a:endParaRPr>
          </a:p>
        </p:txBody>
      </p:sp>
      <p:sp>
        <p:nvSpPr>
          <p:cNvPr id="78853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fld id="{1890CC48-B78A-0D4D-B215-D17F0BED6B42}" type="slidenum">
              <a:rPr lang="en-GB" sz="14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eaLnBrk="1"/>
              <a:t>26</a:t>
            </a:fld>
            <a:endParaRPr lang="en-GB" sz="14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78851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r" eaLnBrk="1">
              <a:lnSpc>
                <a:spcPct val="98000"/>
              </a:lnSpc>
              <a:buFont typeface="Wingdings" charset="0"/>
              <a:buNone/>
            </a:pPr>
            <a:fld id="{235D3FD4-3155-D149-851A-0DE59E336F2E}" type="slidenum">
              <a:rPr lang="en-GB" sz="14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algn="r" eaLnBrk="1">
                <a:lnSpc>
                  <a:spcPct val="98000"/>
                </a:lnSpc>
                <a:buFont typeface="Wingdings" charset="0"/>
                <a:buNone/>
              </a:pPr>
              <a:t>26</a:t>
            </a:fld>
            <a:endParaRPr lang="en-GB" sz="14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78852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endParaRPr lang="en-US">
              <a:solidFill>
                <a:prstClr val="white"/>
              </a:solidFill>
            </a:endParaRPr>
          </a:p>
        </p:txBody>
      </p:sp>
      <p:sp>
        <p:nvSpPr>
          <p:cNvPr id="78853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fld id="{BFE91896-79AE-6D44-B79E-FFE39D43583F}" type="slidenum">
              <a:rPr lang="en-GB" sz="14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eaLnBrk="1"/>
              <a:t>27</a:t>
            </a:fld>
            <a:endParaRPr lang="en-GB" sz="14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89091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r" eaLnBrk="1">
              <a:lnSpc>
                <a:spcPct val="98000"/>
              </a:lnSpc>
              <a:buFont typeface="Wingdings" charset="0"/>
              <a:buNone/>
            </a:pPr>
            <a:fld id="{43A91D0A-3B91-DC4F-A1E8-C238581F3566}" type="slidenum">
              <a:rPr lang="en-GB" sz="14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algn="r" eaLnBrk="1">
                <a:lnSpc>
                  <a:spcPct val="98000"/>
                </a:lnSpc>
                <a:buFont typeface="Wingdings" charset="0"/>
                <a:buNone/>
              </a:pPr>
              <a:t>27</a:t>
            </a:fld>
            <a:endParaRPr lang="en-GB" sz="14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89092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endParaRPr lang="en-US">
              <a:solidFill>
                <a:prstClr val="white"/>
              </a:solidFill>
            </a:endParaRPr>
          </a:p>
        </p:txBody>
      </p:sp>
      <p:sp>
        <p:nvSpPr>
          <p:cNvPr id="89093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fld id="{1890CC48-B78A-0D4D-B215-D17F0BED6B42}" type="slidenum">
              <a:rPr lang="en-GB" sz="14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eaLnBrk="1"/>
              <a:t>28</a:t>
            </a:fld>
            <a:endParaRPr lang="en-GB" sz="14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78851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r" eaLnBrk="1">
              <a:lnSpc>
                <a:spcPct val="98000"/>
              </a:lnSpc>
              <a:buFont typeface="Wingdings" charset="0"/>
              <a:buNone/>
            </a:pPr>
            <a:fld id="{235D3FD4-3155-D149-851A-0DE59E336F2E}" type="slidenum">
              <a:rPr lang="en-GB" sz="14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algn="r" eaLnBrk="1">
                <a:lnSpc>
                  <a:spcPct val="98000"/>
                </a:lnSpc>
                <a:buFont typeface="Wingdings" charset="0"/>
                <a:buNone/>
              </a:pPr>
              <a:t>28</a:t>
            </a:fld>
            <a:endParaRPr lang="en-GB" sz="14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78852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endParaRPr lang="en-US">
              <a:solidFill>
                <a:prstClr val="white"/>
              </a:solidFill>
            </a:endParaRPr>
          </a:p>
        </p:txBody>
      </p:sp>
      <p:sp>
        <p:nvSpPr>
          <p:cNvPr id="78853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fld id="{1890CC48-B78A-0D4D-B215-D17F0BED6B42}" type="slidenum">
              <a:rPr lang="en-GB" sz="14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eaLnBrk="1"/>
              <a:t>29</a:t>
            </a:fld>
            <a:endParaRPr lang="en-GB" sz="14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78851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r" eaLnBrk="1">
              <a:lnSpc>
                <a:spcPct val="98000"/>
              </a:lnSpc>
              <a:buFont typeface="Wingdings" charset="0"/>
              <a:buNone/>
            </a:pPr>
            <a:fld id="{235D3FD4-3155-D149-851A-0DE59E336F2E}" type="slidenum">
              <a:rPr lang="en-GB" sz="14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algn="r" eaLnBrk="1">
                <a:lnSpc>
                  <a:spcPct val="98000"/>
                </a:lnSpc>
                <a:buFont typeface="Wingdings" charset="0"/>
                <a:buNone/>
              </a:pPr>
              <a:t>29</a:t>
            </a:fld>
            <a:endParaRPr lang="en-GB" sz="14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78852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endParaRPr lang="en-US">
              <a:solidFill>
                <a:prstClr val="white"/>
              </a:solidFill>
            </a:endParaRPr>
          </a:p>
        </p:txBody>
      </p:sp>
      <p:sp>
        <p:nvSpPr>
          <p:cNvPr id="78853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fld id="{BFE91896-79AE-6D44-B79E-FFE39D43583F}" type="slidenum">
              <a:rPr lang="en-GB" sz="14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eaLnBrk="1"/>
              <a:t>3</a:t>
            </a:fld>
            <a:endParaRPr lang="en-GB" sz="14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89091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r" eaLnBrk="1">
              <a:lnSpc>
                <a:spcPct val="98000"/>
              </a:lnSpc>
              <a:buFont typeface="Wingdings" charset="0"/>
              <a:buNone/>
            </a:pPr>
            <a:fld id="{43A91D0A-3B91-DC4F-A1E8-C238581F3566}" type="slidenum">
              <a:rPr lang="en-GB" sz="14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algn="r" eaLnBrk="1">
                <a:lnSpc>
                  <a:spcPct val="98000"/>
                </a:lnSpc>
                <a:buFont typeface="Wingdings" charset="0"/>
                <a:buNone/>
              </a:pPr>
              <a:t>3</a:t>
            </a:fld>
            <a:endParaRPr lang="en-GB" sz="14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89092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endParaRPr lang="en-US">
              <a:solidFill>
                <a:prstClr val="white"/>
              </a:solidFill>
            </a:endParaRPr>
          </a:p>
        </p:txBody>
      </p:sp>
      <p:sp>
        <p:nvSpPr>
          <p:cNvPr id="89093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fld id="{1890CC48-B78A-0D4D-B215-D17F0BED6B42}" type="slidenum">
              <a:rPr lang="en-GB" sz="14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eaLnBrk="1"/>
              <a:t>30</a:t>
            </a:fld>
            <a:endParaRPr lang="en-GB" sz="14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78851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r" eaLnBrk="1">
              <a:lnSpc>
                <a:spcPct val="98000"/>
              </a:lnSpc>
              <a:buFont typeface="Wingdings" charset="0"/>
              <a:buNone/>
            </a:pPr>
            <a:fld id="{235D3FD4-3155-D149-851A-0DE59E336F2E}" type="slidenum">
              <a:rPr lang="en-GB" sz="14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algn="r" eaLnBrk="1">
                <a:lnSpc>
                  <a:spcPct val="98000"/>
                </a:lnSpc>
                <a:buFont typeface="Wingdings" charset="0"/>
                <a:buNone/>
              </a:pPr>
              <a:t>30</a:t>
            </a:fld>
            <a:endParaRPr lang="en-GB" sz="14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78852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endParaRPr lang="en-US">
              <a:solidFill>
                <a:prstClr val="white"/>
              </a:solidFill>
            </a:endParaRPr>
          </a:p>
        </p:txBody>
      </p:sp>
      <p:sp>
        <p:nvSpPr>
          <p:cNvPr id="78853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fld id="{1890CC48-B78A-0D4D-B215-D17F0BED6B42}" type="slidenum">
              <a:rPr lang="en-GB" sz="14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eaLnBrk="1"/>
              <a:t>31</a:t>
            </a:fld>
            <a:endParaRPr lang="en-GB" sz="14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78851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r" eaLnBrk="1">
              <a:lnSpc>
                <a:spcPct val="98000"/>
              </a:lnSpc>
              <a:buFont typeface="Wingdings" charset="0"/>
              <a:buNone/>
            </a:pPr>
            <a:fld id="{235D3FD4-3155-D149-851A-0DE59E336F2E}" type="slidenum">
              <a:rPr lang="en-GB" sz="14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algn="r" eaLnBrk="1">
                <a:lnSpc>
                  <a:spcPct val="98000"/>
                </a:lnSpc>
                <a:buFont typeface="Wingdings" charset="0"/>
                <a:buNone/>
              </a:pPr>
              <a:t>31</a:t>
            </a:fld>
            <a:endParaRPr lang="en-GB" sz="14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78852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endParaRPr lang="en-US">
              <a:solidFill>
                <a:prstClr val="white"/>
              </a:solidFill>
            </a:endParaRPr>
          </a:p>
        </p:txBody>
      </p:sp>
      <p:sp>
        <p:nvSpPr>
          <p:cNvPr id="78853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fld id="{BFE91896-79AE-6D44-B79E-FFE39D43583F}" type="slidenum">
              <a:rPr lang="en-GB" sz="14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eaLnBrk="1"/>
              <a:t>32</a:t>
            </a:fld>
            <a:endParaRPr lang="en-GB" sz="14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89091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r" eaLnBrk="1">
              <a:lnSpc>
                <a:spcPct val="98000"/>
              </a:lnSpc>
              <a:buFont typeface="Wingdings" charset="0"/>
              <a:buNone/>
            </a:pPr>
            <a:fld id="{43A91D0A-3B91-DC4F-A1E8-C238581F3566}" type="slidenum">
              <a:rPr lang="en-GB" sz="14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algn="r" eaLnBrk="1">
                <a:lnSpc>
                  <a:spcPct val="98000"/>
                </a:lnSpc>
                <a:buFont typeface="Wingdings" charset="0"/>
                <a:buNone/>
              </a:pPr>
              <a:t>32</a:t>
            </a:fld>
            <a:endParaRPr lang="en-GB" sz="14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89092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endParaRPr lang="en-US">
              <a:solidFill>
                <a:prstClr val="white"/>
              </a:solidFill>
            </a:endParaRPr>
          </a:p>
        </p:txBody>
      </p:sp>
      <p:sp>
        <p:nvSpPr>
          <p:cNvPr id="89093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fld id="{1890CC48-B78A-0D4D-B215-D17F0BED6B42}" type="slidenum">
              <a:rPr lang="en-GB" sz="14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eaLnBrk="1"/>
              <a:t>33</a:t>
            </a:fld>
            <a:endParaRPr lang="en-GB" sz="14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78851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r" eaLnBrk="1">
              <a:lnSpc>
                <a:spcPct val="98000"/>
              </a:lnSpc>
              <a:buFont typeface="Wingdings" charset="0"/>
              <a:buNone/>
            </a:pPr>
            <a:fld id="{235D3FD4-3155-D149-851A-0DE59E336F2E}" type="slidenum">
              <a:rPr lang="en-GB" sz="14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algn="r" eaLnBrk="1">
                <a:lnSpc>
                  <a:spcPct val="98000"/>
                </a:lnSpc>
                <a:buFont typeface="Wingdings" charset="0"/>
                <a:buNone/>
              </a:pPr>
              <a:t>33</a:t>
            </a:fld>
            <a:endParaRPr lang="en-GB" sz="14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78852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endParaRPr lang="en-US">
              <a:solidFill>
                <a:prstClr val="white"/>
              </a:solidFill>
            </a:endParaRPr>
          </a:p>
        </p:txBody>
      </p:sp>
      <p:sp>
        <p:nvSpPr>
          <p:cNvPr id="78853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fld id="{1890CC48-B78A-0D4D-B215-D17F0BED6B42}" type="slidenum">
              <a:rPr lang="en-GB" sz="14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eaLnBrk="1"/>
              <a:t>34</a:t>
            </a:fld>
            <a:endParaRPr lang="en-GB" sz="14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78851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r" eaLnBrk="1">
              <a:lnSpc>
                <a:spcPct val="98000"/>
              </a:lnSpc>
              <a:buFont typeface="Wingdings" charset="0"/>
              <a:buNone/>
            </a:pPr>
            <a:fld id="{235D3FD4-3155-D149-851A-0DE59E336F2E}" type="slidenum">
              <a:rPr lang="en-GB" sz="14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algn="r" eaLnBrk="1">
                <a:lnSpc>
                  <a:spcPct val="98000"/>
                </a:lnSpc>
                <a:buFont typeface="Wingdings" charset="0"/>
                <a:buNone/>
              </a:pPr>
              <a:t>34</a:t>
            </a:fld>
            <a:endParaRPr lang="en-GB" sz="14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78852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endParaRPr lang="en-US">
              <a:solidFill>
                <a:prstClr val="white"/>
              </a:solidFill>
            </a:endParaRPr>
          </a:p>
        </p:txBody>
      </p:sp>
      <p:sp>
        <p:nvSpPr>
          <p:cNvPr id="78853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fld id="{1890CC48-B78A-0D4D-B215-D17F0BED6B42}" type="slidenum">
              <a:rPr lang="en-GB" sz="14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eaLnBrk="1"/>
              <a:t>35</a:t>
            </a:fld>
            <a:endParaRPr lang="en-GB" sz="14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78851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r" eaLnBrk="1">
              <a:lnSpc>
                <a:spcPct val="98000"/>
              </a:lnSpc>
              <a:buFont typeface="Wingdings" charset="0"/>
              <a:buNone/>
            </a:pPr>
            <a:fld id="{235D3FD4-3155-D149-851A-0DE59E336F2E}" type="slidenum">
              <a:rPr lang="en-GB" sz="14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algn="r" eaLnBrk="1">
                <a:lnSpc>
                  <a:spcPct val="98000"/>
                </a:lnSpc>
                <a:buFont typeface="Wingdings" charset="0"/>
                <a:buNone/>
              </a:pPr>
              <a:t>35</a:t>
            </a:fld>
            <a:endParaRPr lang="en-GB" sz="14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78852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endParaRPr lang="en-US">
              <a:solidFill>
                <a:prstClr val="white"/>
              </a:solidFill>
            </a:endParaRPr>
          </a:p>
        </p:txBody>
      </p:sp>
      <p:sp>
        <p:nvSpPr>
          <p:cNvPr id="78853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fld id="{1890CC48-B78A-0D4D-B215-D17F0BED6B42}" type="slidenum">
              <a:rPr lang="en-GB" sz="14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eaLnBrk="1"/>
              <a:t>36</a:t>
            </a:fld>
            <a:endParaRPr lang="en-GB" sz="14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78851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r" eaLnBrk="1">
              <a:lnSpc>
                <a:spcPct val="98000"/>
              </a:lnSpc>
              <a:buFont typeface="Wingdings" charset="0"/>
              <a:buNone/>
            </a:pPr>
            <a:fld id="{235D3FD4-3155-D149-851A-0DE59E336F2E}" type="slidenum">
              <a:rPr lang="en-GB" sz="14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algn="r" eaLnBrk="1">
                <a:lnSpc>
                  <a:spcPct val="98000"/>
                </a:lnSpc>
                <a:buFont typeface="Wingdings" charset="0"/>
                <a:buNone/>
              </a:pPr>
              <a:t>36</a:t>
            </a:fld>
            <a:endParaRPr lang="en-GB" sz="14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78852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endParaRPr lang="en-US">
              <a:solidFill>
                <a:prstClr val="white"/>
              </a:solidFill>
            </a:endParaRPr>
          </a:p>
        </p:txBody>
      </p:sp>
      <p:sp>
        <p:nvSpPr>
          <p:cNvPr id="78853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fld id="{1890CC48-B78A-0D4D-B215-D17F0BED6B42}" type="slidenum">
              <a:rPr lang="en-GB" sz="14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eaLnBrk="1"/>
              <a:t>37</a:t>
            </a:fld>
            <a:endParaRPr lang="en-GB" sz="14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78851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r" eaLnBrk="1">
              <a:lnSpc>
                <a:spcPct val="98000"/>
              </a:lnSpc>
              <a:buFont typeface="Wingdings" charset="0"/>
              <a:buNone/>
            </a:pPr>
            <a:fld id="{235D3FD4-3155-D149-851A-0DE59E336F2E}" type="slidenum">
              <a:rPr lang="en-GB" sz="14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algn="r" eaLnBrk="1">
                <a:lnSpc>
                  <a:spcPct val="98000"/>
                </a:lnSpc>
                <a:buFont typeface="Wingdings" charset="0"/>
                <a:buNone/>
              </a:pPr>
              <a:t>37</a:t>
            </a:fld>
            <a:endParaRPr lang="en-GB" sz="14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78852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endParaRPr lang="en-US">
              <a:solidFill>
                <a:prstClr val="white"/>
              </a:solidFill>
            </a:endParaRPr>
          </a:p>
        </p:txBody>
      </p:sp>
      <p:sp>
        <p:nvSpPr>
          <p:cNvPr id="78853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fld id="{1890CC48-B78A-0D4D-B215-D17F0BED6B42}" type="slidenum">
              <a:rPr lang="en-GB" sz="14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eaLnBrk="1"/>
              <a:t>38</a:t>
            </a:fld>
            <a:endParaRPr lang="en-GB" sz="14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78851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r" eaLnBrk="1">
              <a:lnSpc>
                <a:spcPct val="98000"/>
              </a:lnSpc>
              <a:buFont typeface="Wingdings" charset="0"/>
              <a:buNone/>
            </a:pPr>
            <a:fld id="{235D3FD4-3155-D149-851A-0DE59E336F2E}" type="slidenum">
              <a:rPr lang="en-GB" sz="14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algn="r" eaLnBrk="1">
                <a:lnSpc>
                  <a:spcPct val="98000"/>
                </a:lnSpc>
                <a:buFont typeface="Wingdings" charset="0"/>
                <a:buNone/>
              </a:pPr>
              <a:t>38</a:t>
            </a:fld>
            <a:endParaRPr lang="en-GB" sz="14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78852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endParaRPr lang="en-US">
              <a:solidFill>
                <a:prstClr val="white"/>
              </a:solidFill>
            </a:endParaRPr>
          </a:p>
        </p:txBody>
      </p:sp>
      <p:sp>
        <p:nvSpPr>
          <p:cNvPr id="78853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fld id="{1890CC48-B78A-0D4D-B215-D17F0BED6B42}" type="slidenum">
              <a:rPr lang="en-GB" sz="14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eaLnBrk="1"/>
              <a:t>39</a:t>
            </a:fld>
            <a:endParaRPr lang="en-GB" sz="14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78851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r" eaLnBrk="1">
              <a:lnSpc>
                <a:spcPct val="98000"/>
              </a:lnSpc>
              <a:buFont typeface="Wingdings" charset="0"/>
              <a:buNone/>
            </a:pPr>
            <a:fld id="{235D3FD4-3155-D149-851A-0DE59E336F2E}" type="slidenum">
              <a:rPr lang="en-GB" sz="14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algn="r" eaLnBrk="1">
                <a:lnSpc>
                  <a:spcPct val="98000"/>
                </a:lnSpc>
                <a:buFont typeface="Wingdings" charset="0"/>
                <a:buNone/>
              </a:pPr>
              <a:t>39</a:t>
            </a:fld>
            <a:endParaRPr lang="en-GB" sz="14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78852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endParaRPr lang="en-US">
              <a:solidFill>
                <a:prstClr val="white"/>
              </a:solidFill>
            </a:endParaRPr>
          </a:p>
        </p:txBody>
      </p:sp>
      <p:sp>
        <p:nvSpPr>
          <p:cNvPr id="78853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fld id="{1890CC48-B78A-0D4D-B215-D17F0BED6B42}" type="slidenum">
              <a:rPr lang="en-GB" sz="14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eaLnBrk="1"/>
              <a:t>4</a:t>
            </a:fld>
            <a:endParaRPr lang="en-GB" sz="14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78851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r" eaLnBrk="1">
              <a:lnSpc>
                <a:spcPct val="98000"/>
              </a:lnSpc>
              <a:buFont typeface="Wingdings" charset="0"/>
              <a:buNone/>
            </a:pPr>
            <a:fld id="{235D3FD4-3155-D149-851A-0DE59E336F2E}" type="slidenum">
              <a:rPr lang="en-GB" sz="14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algn="r" eaLnBrk="1">
                <a:lnSpc>
                  <a:spcPct val="98000"/>
                </a:lnSpc>
                <a:buFont typeface="Wingdings" charset="0"/>
                <a:buNone/>
              </a:pPr>
              <a:t>4</a:t>
            </a:fld>
            <a:endParaRPr lang="en-GB" sz="14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78852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endParaRPr lang="en-US"/>
          </a:p>
        </p:txBody>
      </p:sp>
      <p:sp>
        <p:nvSpPr>
          <p:cNvPr id="78853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fld id="{1890CC48-B78A-0D4D-B215-D17F0BED6B42}" type="slidenum">
              <a:rPr lang="en-GB" sz="14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eaLnBrk="1"/>
              <a:t>40</a:t>
            </a:fld>
            <a:endParaRPr lang="en-GB" sz="14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78851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r" eaLnBrk="1">
              <a:lnSpc>
                <a:spcPct val="98000"/>
              </a:lnSpc>
              <a:buFont typeface="Wingdings" charset="0"/>
              <a:buNone/>
            </a:pPr>
            <a:fld id="{235D3FD4-3155-D149-851A-0DE59E336F2E}" type="slidenum">
              <a:rPr lang="en-GB" sz="14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algn="r" eaLnBrk="1">
                <a:lnSpc>
                  <a:spcPct val="98000"/>
                </a:lnSpc>
                <a:buFont typeface="Wingdings" charset="0"/>
                <a:buNone/>
              </a:pPr>
              <a:t>40</a:t>
            </a:fld>
            <a:endParaRPr lang="en-GB" sz="14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78852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endParaRPr lang="en-US">
              <a:solidFill>
                <a:prstClr val="white"/>
              </a:solidFill>
            </a:endParaRPr>
          </a:p>
        </p:txBody>
      </p:sp>
      <p:sp>
        <p:nvSpPr>
          <p:cNvPr id="78853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fld id="{1890CC48-B78A-0D4D-B215-D17F0BED6B42}" type="slidenum">
              <a:rPr lang="en-GB" sz="14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eaLnBrk="1"/>
              <a:t>41</a:t>
            </a:fld>
            <a:endParaRPr lang="en-GB" sz="14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78851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r" eaLnBrk="1">
              <a:lnSpc>
                <a:spcPct val="98000"/>
              </a:lnSpc>
              <a:buFont typeface="Wingdings" charset="0"/>
              <a:buNone/>
            </a:pPr>
            <a:fld id="{235D3FD4-3155-D149-851A-0DE59E336F2E}" type="slidenum">
              <a:rPr lang="en-GB" sz="14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algn="r" eaLnBrk="1">
                <a:lnSpc>
                  <a:spcPct val="98000"/>
                </a:lnSpc>
                <a:buFont typeface="Wingdings" charset="0"/>
                <a:buNone/>
              </a:pPr>
              <a:t>41</a:t>
            </a:fld>
            <a:endParaRPr lang="en-GB" sz="14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78852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endParaRPr lang="en-US">
              <a:solidFill>
                <a:prstClr val="white"/>
              </a:solidFill>
            </a:endParaRPr>
          </a:p>
        </p:txBody>
      </p:sp>
      <p:sp>
        <p:nvSpPr>
          <p:cNvPr id="78853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fld id="{1890CC48-B78A-0D4D-B215-D17F0BED6B42}" type="slidenum">
              <a:rPr lang="en-GB" sz="14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eaLnBrk="1"/>
              <a:t>42</a:t>
            </a:fld>
            <a:endParaRPr lang="en-GB" sz="14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78851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r" eaLnBrk="1">
              <a:lnSpc>
                <a:spcPct val="98000"/>
              </a:lnSpc>
              <a:buFont typeface="Wingdings" charset="0"/>
              <a:buNone/>
            </a:pPr>
            <a:fld id="{235D3FD4-3155-D149-851A-0DE59E336F2E}" type="slidenum">
              <a:rPr lang="en-GB" sz="14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algn="r" eaLnBrk="1">
                <a:lnSpc>
                  <a:spcPct val="98000"/>
                </a:lnSpc>
                <a:buFont typeface="Wingdings" charset="0"/>
                <a:buNone/>
              </a:pPr>
              <a:t>42</a:t>
            </a:fld>
            <a:endParaRPr lang="en-GB" sz="14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78852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endParaRPr lang="en-US">
              <a:solidFill>
                <a:prstClr val="white"/>
              </a:solidFill>
            </a:endParaRPr>
          </a:p>
        </p:txBody>
      </p:sp>
      <p:sp>
        <p:nvSpPr>
          <p:cNvPr id="78853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fld id="{BFE91896-79AE-6D44-B79E-FFE39D43583F}" type="slidenum">
              <a:rPr lang="en-GB" sz="14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eaLnBrk="1"/>
              <a:t>43</a:t>
            </a:fld>
            <a:endParaRPr lang="en-GB" sz="14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89091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r" eaLnBrk="1">
              <a:lnSpc>
                <a:spcPct val="98000"/>
              </a:lnSpc>
              <a:buFont typeface="Wingdings" charset="0"/>
              <a:buNone/>
            </a:pPr>
            <a:fld id="{43A91D0A-3B91-DC4F-A1E8-C238581F3566}" type="slidenum">
              <a:rPr lang="en-GB" sz="14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algn="r" eaLnBrk="1">
                <a:lnSpc>
                  <a:spcPct val="98000"/>
                </a:lnSpc>
                <a:buFont typeface="Wingdings" charset="0"/>
                <a:buNone/>
              </a:pPr>
              <a:t>43</a:t>
            </a:fld>
            <a:endParaRPr lang="en-GB" sz="14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89092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endParaRPr lang="en-US">
              <a:solidFill>
                <a:prstClr val="white"/>
              </a:solidFill>
            </a:endParaRPr>
          </a:p>
        </p:txBody>
      </p:sp>
      <p:sp>
        <p:nvSpPr>
          <p:cNvPr id="89093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fld id="{1890CC48-B78A-0D4D-B215-D17F0BED6B42}" type="slidenum">
              <a:rPr lang="en-GB" sz="14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eaLnBrk="1"/>
              <a:t>44</a:t>
            </a:fld>
            <a:endParaRPr lang="en-GB" sz="14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78851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r" eaLnBrk="1">
              <a:lnSpc>
                <a:spcPct val="98000"/>
              </a:lnSpc>
              <a:buFont typeface="Wingdings" charset="0"/>
              <a:buNone/>
            </a:pPr>
            <a:fld id="{235D3FD4-3155-D149-851A-0DE59E336F2E}" type="slidenum">
              <a:rPr lang="en-GB" sz="14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algn="r" eaLnBrk="1">
                <a:lnSpc>
                  <a:spcPct val="98000"/>
                </a:lnSpc>
                <a:buFont typeface="Wingdings" charset="0"/>
                <a:buNone/>
              </a:pPr>
              <a:t>44</a:t>
            </a:fld>
            <a:endParaRPr lang="en-GB" sz="14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78852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endParaRPr lang="en-US">
              <a:solidFill>
                <a:prstClr val="white"/>
              </a:solidFill>
            </a:endParaRPr>
          </a:p>
        </p:txBody>
      </p:sp>
      <p:sp>
        <p:nvSpPr>
          <p:cNvPr id="78853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fld id="{1890CC48-B78A-0D4D-B215-D17F0BED6B42}" type="slidenum">
              <a:rPr lang="en-GB" sz="14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eaLnBrk="1"/>
              <a:t>45</a:t>
            </a:fld>
            <a:endParaRPr lang="en-GB" sz="14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78851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r" eaLnBrk="1">
              <a:lnSpc>
                <a:spcPct val="98000"/>
              </a:lnSpc>
              <a:buFont typeface="Wingdings" charset="0"/>
              <a:buNone/>
            </a:pPr>
            <a:fld id="{235D3FD4-3155-D149-851A-0DE59E336F2E}" type="slidenum">
              <a:rPr lang="en-GB" sz="14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algn="r" eaLnBrk="1">
                <a:lnSpc>
                  <a:spcPct val="98000"/>
                </a:lnSpc>
                <a:buFont typeface="Wingdings" charset="0"/>
                <a:buNone/>
              </a:pPr>
              <a:t>45</a:t>
            </a:fld>
            <a:endParaRPr lang="en-GB" sz="14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78852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endParaRPr lang="en-US">
              <a:solidFill>
                <a:prstClr val="white"/>
              </a:solidFill>
            </a:endParaRPr>
          </a:p>
        </p:txBody>
      </p:sp>
      <p:sp>
        <p:nvSpPr>
          <p:cNvPr id="78853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fld id="{1890CC48-B78A-0D4D-B215-D17F0BED6B42}" type="slidenum">
              <a:rPr lang="en-GB" sz="14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eaLnBrk="1"/>
              <a:t>46</a:t>
            </a:fld>
            <a:endParaRPr lang="en-GB" sz="14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78851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r" eaLnBrk="1">
              <a:lnSpc>
                <a:spcPct val="98000"/>
              </a:lnSpc>
              <a:buFont typeface="Wingdings" charset="0"/>
              <a:buNone/>
            </a:pPr>
            <a:fld id="{235D3FD4-3155-D149-851A-0DE59E336F2E}" type="slidenum">
              <a:rPr lang="en-GB" sz="14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algn="r" eaLnBrk="1">
                <a:lnSpc>
                  <a:spcPct val="98000"/>
                </a:lnSpc>
                <a:buFont typeface="Wingdings" charset="0"/>
                <a:buNone/>
              </a:pPr>
              <a:t>46</a:t>
            </a:fld>
            <a:endParaRPr lang="en-GB" sz="14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78852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endParaRPr lang="en-US">
              <a:solidFill>
                <a:prstClr val="white"/>
              </a:solidFill>
            </a:endParaRPr>
          </a:p>
        </p:txBody>
      </p:sp>
      <p:sp>
        <p:nvSpPr>
          <p:cNvPr id="78853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fld id="{1890CC48-B78A-0D4D-B215-D17F0BED6B42}" type="slidenum">
              <a:rPr lang="en-GB" sz="14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eaLnBrk="1"/>
              <a:t>47</a:t>
            </a:fld>
            <a:endParaRPr lang="en-GB" sz="14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78851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r" eaLnBrk="1">
              <a:lnSpc>
                <a:spcPct val="98000"/>
              </a:lnSpc>
              <a:buFont typeface="Wingdings" charset="0"/>
              <a:buNone/>
            </a:pPr>
            <a:fld id="{235D3FD4-3155-D149-851A-0DE59E336F2E}" type="slidenum">
              <a:rPr lang="en-GB" sz="14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algn="r" eaLnBrk="1">
                <a:lnSpc>
                  <a:spcPct val="98000"/>
                </a:lnSpc>
                <a:buFont typeface="Wingdings" charset="0"/>
                <a:buNone/>
              </a:pPr>
              <a:t>47</a:t>
            </a:fld>
            <a:endParaRPr lang="en-GB" sz="14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78852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endParaRPr lang="en-US">
              <a:solidFill>
                <a:prstClr val="white"/>
              </a:solidFill>
            </a:endParaRPr>
          </a:p>
        </p:txBody>
      </p:sp>
      <p:sp>
        <p:nvSpPr>
          <p:cNvPr id="78853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fld id="{1890CC48-B78A-0D4D-B215-D17F0BED6B42}" type="slidenum">
              <a:rPr lang="en-GB" sz="14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eaLnBrk="1"/>
              <a:t>48</a:t>
            </a:fld>
            <a:endParaRPr lang="en-GB" sz="14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78851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r" eaLnBrk="1">
              <a:lnSpc>
                <a:spcPct val="98000"/>
              </a:lnSpc>
              <a:buFont typeface="Wingdings" charset="0"/>
              <a:buNone/>
            </a:pPr>
            <a:fld id="{235D3FD4-3155-D149-851A-0DE59E336F2E}" type="slidenum">
              <a:rPr lang="en-GB" sz="14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algn="r" eaLnBrk="1">
                <a:lnSpc>
                  <a:spcPct val="98000"/>
                </a:lnSpc>
                <a:buFont typeface="Wingdings" charset="0"/>
                <a:buNone/>
              </a:pPr>
              <a:t>48</a:t>
            </a:fld>
            <a:endParaRPr lang="en-GB" sz="14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78852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endParaRPr lang="en-US">
              <a:solidFill>
                <a:prstClr val="white"/>
              </a:solidFill>
            </a:endParaRPr>
          </a:p>
        </p:txBody>
      </p:sp>
      <p:sp>
        <p:nvSpPr>
          <p:cNvPr id="78853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fld id="{1890CC48-B78A-0D4D-B215-D17F0BED6B42}" type="slidenum">
              <a:rPr lang="en-GB" sz="14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eaLnBrk="1"/>
              <a:t>49</a:t>
            </a:fld>
            <a:endParaRPr lang="en-GB" sz="14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78851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r" eaLnBrk="1">
              <a:lnSpc>
                <a:spcPct val="98000"/>
              </a:lnSpc>
              <a:buFont typeface="Wingdings" charset="0"/>
              <a:buNone/>
            </a:pPr>
            <a:fld id="{235D3FD4-3155-D149-851A-0DE59E336F2E}" type="slidenum">
              <a:rPr lang="en-GB" sz="14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algn="r" eaLnBrk="1">
                <a:lnSpc>
                  <a:spcPct val="98000"/>
                </a:lnSpc>
                <a:buFont typeface="Wingdings" charset="0"/>
                <a:buNone/>
              </a:pPr>
              <a:t>49</a:t>
            </a:fld>
            <a:endParaRPr lang="en-GB" sz="14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78852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endParaRPr lang="en-US">
              <a:solidFill>
                <a:prstClr val="white"/>
              </a:solidFill>
            </a:endParaRPr>
          </a:p>
        </p:txBody>
      </p:sp>
      <p:sp>
        <p:nvSpPr>
          <p:cNvPr id="78853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fld id="{1890CC48-B78A-0D4D-B215-D17F0BED6B42}" type="slidenum">
              <a:rPr lang="en-GB" sz="14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eaLnBrk="1"/>
              <a:t>5</a:t>
            </a:fld>
            <a:endParaRPr lang="en-GB" sz="14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78851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r" eaLnBrk="1">
              <a:lnSpc>
                <a:spcPct val="98000"/>
              </a:lnSpc>
              <a:buFont typeface="Wingdings" charset="0"/>
              <a:buNone/>
            </a:pPr>
            <a:fld id="{235D3FD4-3155-D149-851A-0DE59E336F2E}" type="slidenum">
              <a:rPr lang="en-GB" sz="14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algn="r" eaLnBrk="1">
                <a:lnSpc>
                  <a:spcPct val="98000"/>
                </a:lnSpc>
                <a:buFont typeface="Wingdings" charset="0"/>
                <a:buNone/>
              </a:pPr>
              <a:t>5</a:t>
            </a:fld>
            <a:endParaRPr lang="en-GB" sz="14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78852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endParaRPr lang="en-US"/>
          </a:p>
        </p:txBody>
      </p:sp>
      <p:sp>
        <p:nvSpPr>
          <p:cNvPr id="78853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fld id="{BFE91896-79AE-6D44-B79E-FFE39D43583F}" type="slidenum">
              <a:rPr lang="en-GB" sz="14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eaLnBrk="1"/>
              <a:t>50</a:t>
            </a:fld>
            <a:endParaRPr lang="en-GB" sz="14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89091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r" eaLnBrk="1">
              <a:lnSpc>
                <a:spcPct val="98000"/>
              </a:lnSpc>
              <a:buFont typeface="Wingdings" charset="0"/>
              <a:buNone/>
            </a:pPr>
            <a:fld id="{43A91D0A-3B91-DC4F-A1E8-C238581F3566}" type="slidenum">
              <a:rPr lang="en-GB" sz="14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algn="r" eaLnBrk="1">
                <a:lnSpc>
                  <a:spcPct val="98000"/>
                </a:lnSpc>
                <a:buFont typeface="Wingdings" charset="0"/>
                <a:buNone/>
              </a:pPr>
              <a:t>50</a:t>
            </a:fld>
            <a:endParaRPr lang="en-GB" sz="14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89092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endParaRPr lang="en-US">
              <a:solidFill>
                <a:prstClr val="white"/>
              </a:solidFill>
            </a:endParaRPr>
          </a:p>
        </p:txBody>
      </p:sp>
      <p:sp>
        <p:nvSpPr>
          <p:cNvPr id="89093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fld id="{1890CC48-B78A-0D4D-B215-D17F0BED6B42}" type="slidenum">
              <a:rPr lang="en-GB" sz="14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eaLnBrk="1"/>
              <a:t>51</a:t>
            </a:fld>
            <a:endParaRPr lang="en-GB" sz="14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78851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r" eaLnBrk="1">
              <a:lnSpc>
                <a:spcPct val="98000"/>
              </a:lnSpc>
              <a:buFont typeface="Wingdings" charset="0"/>
              <a:buNone/>
            </a:pPr>
            <a:fld id="{235D3FD4-3155-D149-851A-0DE59E336F2E}" type="slidenum">
              <a:rPr lang="en-GB" sz="14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algn="r" eaLnBrk="1">
                <a:lnSpc>
                  <a:spcPct val="98000"/>
                </a:lnSpc>
                <a:buFont typeface="Wingdings" charset="0"/>
                <a:buNone/>
              </a:pPr>
              <a:t>51</a:t>
            </a:fld>
            <a:endParaRPr lang="en-GB" sz="14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78852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endParaRPr lang="en-US">
              <a:solidFill>
                <a:prstClr val="white"/>
              </a:solidFill>
            </a:endParaRPr>
          </a:p>
        </p:txBody>
      </p:sp>
      <p:sp>
        <p:nvSpPr>
          <p:cNvPr id="78853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fld id="{1890CC48-B78A-0D4D-B215-D17F0BED6B42}" type="slidenum">
              <a:rPr lang="en-GB" sz="14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eaLnBrk="1"/>
              <a:t>52</a:t>
            </a:fld>
            <a:endParaRPr lang="en-GB" sz="14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78851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r" eaLnBrk="1">
              <a:lnSpc>
                <a:spcPct val="98000"/>
              </a:lnSpc>
              <a:buFont typeface="Wingdings" charset="0"/>
              <a:buNone/>
            </a:pPr>
            <a:fld id="{235D3FD4-3155-D149-851A-0DE59E336F2E}" type="slidenum">
              <a:rPr lang="en-GB" sz="14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algn="r" eaLnBrk="1">
                <a:lnSpc>
                  <a:spcPct val="98000"/>
                </a:lnSpc>
                <a:buFont typeface="Wingdings" charset="0"/>
                <a:buNone/>
              </a:pPr>
              <a:t>52</a:t>
            </a:fld>
            <a:endParaRPr lang="en-GB" sz="14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78852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endParaRPr lang="en-US">
              <a:solidFill>
                <a:prstClr val="white"/>
              </a:solidFill>
            </a:endParaRPr>
          </a:p>
        </p:txBody>
      </p:sp>
      <p:sp>
        <p:nvSpPr>
          <p:cNvPr id="78853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fld id="{1890CC48-B78A-0D4D-B215-D17F0BED6B42}" type="slidenum">
              <a:rPr lang="en-GB" sz="14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eaLnBrk="1"/>
              <a:t>53</a:t>
            </a:fld>
            <a:endParaRPr lang="en-GB" sz="14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78851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r" eaLnBrk="1">
              <a:lnSpc>
                <a:spcPct val="98000"/>
              </a:lnSpc>
              <a:buFont typeface="Wingdings" charset="0"/>
              <a:buNone/>
            </a:pPr>
            <a:fld id="{235D3FD4-3155-D149-851A-0DE59E336F2E}" type="slidenum">
              <a:rPr lang="en-GB" sz="14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algn="r" eaLnBrk="1">
                <a:lnSpc>
                  <a:spcPct val="98000"/>
                </a:lnSpc>
                <a:buFont typeface="Wingdings" charset="0"/>
                <a:buNone/>
              </a:pPr>
              <a:t>53</a:t>
            </a:fld>
            <a:endParaRPr lang="en-GB" sz="14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78852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endParaRPr lang="en-US">
              <a:solidFill>
                <a:prstClr val="white"/>
              </a:solidFill>
            </a:endParaRPr>
          </a:p>
        </p:txBody>
      </p:sp>
      <p:sp>
        <p:nvSpPr>
          <p:cNvPr id="78853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fld id="{1890CC48-B78A-0D4D-B215-D17F0BED6B42}" type="slidenum">
              <a:rPr lang="en-GB" sz="14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eaLnBrk="1"/>
              <a:t>54</a:t>
            </a:fld>
            <a:endParaRPr lang="en-GB" sz="14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78851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r" eaLnBrk="1">
              <a:lnSpc>
                <a:spcPct val="98000"/>
              </a:lnSpc>
              <a:buFont typeface="Wingdings" charset="0"/>
              <a:buNone/>
            </a:pPr>
            <a:fld id="{235D3FD4-3155-D149-851A-0DE59E336F2E}" type="slidenum">
              <a:rPr lang="en-GB" sz="14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algn="r" eaLnBrk="1">
                <a:lnSpc>
                  <a:spcPct val="98000"/>
                </a:lnSpc>
                <a:buFont typeface="Wingdings" charset="0"/>
                <a:buNone/>
              </a:pPr>
              <a:t>54</a:t>
            </a:fld>
            <a:endParaRPr lang="en-GB" sz="14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78852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endParaRPr lang="en-US">
              <a:solidFill>
                <a:prstClr val="white"/>
              </a:solidFill>
            </a:endParaRPr>
          </a:p>
        </p:txBody>
      </p:sp>
      <p:sp>
        <p:nvSpPr>
          <p:cNvPr id="78853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fld id="{1890CC48-B78A-0D4D-B215-D17F0BED6B42}" type="slidenum">
              <a:rPr lang="en-GB" sz="14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eaLnBrk="1"/>
              <a:t>55</a:t>
            </a:fld>
            <a:endParaRPr lang="en-GB" sz="14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78851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r" eaLnBrk="1">
              <a:lnSpc>
                <a:spcPct val="98000"/>
              </a:lnSpc>
              <a:buFont typeface="Wingdings" charset="0"/>
              <a:buNone/>
            </a:pPr>
            <a:fld id="{235D3FD4-3155-D149-851A-0DE59E336F2E}" type="slidenum">
              <a:rPr lang="en-GB" sz="14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algn="r" eaLnBrk="1">
                <a:lnSpc>
                  <a:spcPct val="98000"/>
                </a:lnSpc>
                <a:buFont typeface="Wingdings" charset="0"/>
                <a:buNone/>
              </a:pPr>
              <a:t>55</a:t>
            </a:fld>
            <a:endParaRPr lang="en-GB" sz="14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78852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endParaRPr lang="en-US">
              <a:solidFill>
                <a:prstClr val="white"/>
              </a:solidFill>
            </a:endParaRPr>
          </a:p>
        </p:txBody>
      </p:sp>
      <p:sp>
        <p:nvSpPr>
          <p:cNvPr id="78853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fld id="{1890CC48-B78A-0D4D-B215-D17F0BED6B42}" type="slidenum">
              <a:rPr lang="en-GB" sz="14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eaLnBrk="1"/>
              <a:t>56</a:t>
            </a:fld>
            <a:endParaRPr lang="en-GB" sz="14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78851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r" eaLnBrk="1">
              <a:lnSpc>
                <a:spcPct val="98000"/>
              </a:lnSpc>
              <a:buFont typeface="Wingdings" charset="0"/>
              <a:buNone/>
            </a:pPr>
            <a:fld id="{235D3FD4-3155-D149-851A-0DE59E336F2E}" type="slidenum">
              <a:rPr lang="en-GB" sz="14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algn="r" eaLnBrk="1">
                <a:lnSpc>
                  <a:spcPct val="98000"/>
                </a:lnSpc>
                <a:buFont typeface="Wingdings" charset="0"/>
                <a:buNone/>
              </a:pPr>
              <a:t>56</a:t>
            </a:fld>
            <a:endParaRPr lang="en-GB" sz="14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78852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endParaRPr lang="en-US">
              <a:solidFill>
                <a:prstClr val="white"/>
              </a:solidFill>
            </a:endParaRPr>
          </a:p>
        </p:txBody>
      </p:sp>
      <p:sp>
        <p:nvSpPr>
          <p:cNvPr id="78853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fld id="{BFE91896-79AE-6D44-B79E-FFE39D43583F}" type="slidenum">
              <a:rPr lang="en-GB" sz="14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eaLnBrk="1"/>
              <a:t>57</a:t>
            </a:fld>
            <a:endParaRPr lang="en-GB" sz="14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89091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r" eaLnBrk="1">
              <a:lnSpc>
                <a:spcPct val="98000"/>
              </a:lnSpc>
              <a:buFont typeface="Wingdings" charset="0"/>
              <a:buNone/>
            </a:pPr>
            <a:fld id="{43A91D0A-3B91-DC4F-A1E8-C238581F3566}" type="slidenum">
              <a:rPr lang="en-GB" sz="14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algn="r" eaLnBrk="1">
                <a:lnSpc>
                  <a:spcPct val="98000"/>
                </a:lnSpc>
                <a:buFont typeface="Wingdings" charset="0"/>
                <a:buNone/>
              </a:pPr>
              <a:t>57</a:t>
            </a:fld>
            <a:endParaRPr lang="en-GB" sz="14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89092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endParaRPr lang="en-US">
              <a:solidFill>
                <a:prstClr val="white"/>
              </a:solidFill>
            </a:endParaRPr>
          </a:p>
        </p:txBody>
      </p:sp>
      <p:sp>
        <p:nvSpPr>
          <p:cNvPr id="89093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fld id="{1890CC48-B78A-0D4D-B215-D17F0BED6B42}" type="slidenum">
              <a:rPr lang="en-GB" sz="14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eaLnBrk="1"/>
              <a:t>58</a:t>
            </a:fld>
            <a:endParaRPr lang="en-GB" sz="14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78851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r" eaLnBrk="1">
              <a:lnSpc>
                <a:spcPct val="98000"/>
              </a:lnSpc>
              <a:buFont typeface="Wingdings" charset="0"/>
              <a:buNone/>
            </a:pPr>
            <a:fld id="{235D3FD4-3155-D149-851A-0DE59E336F2E}" type="slidenum">
              <a:rPr lang="en-GB" sz="14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algn="r" eaLnBrk="1">
                <a:lnSpc>
                  <a:spcPct val="98000"/>
                </a:lnSpc>
                <a:buFont typeface="Wingdings" charset="0"/>
                <a:buNone/>
              </a:pPr>
              <a:t>58</a:t>
            </a:fld>
            <a:endParaRPr lang="en-GB" sz="14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78852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endParaRPr lang="en-US">
              <a:solidFill>
                <a:prstClr val="white"/>
              </a:solidFill>
            </a:endParaRPr>
          </a:p>
        </p:txBody>
      </p:sp>
      <p:sp>
        <p:nvSpPr>
          <p:cNvPr id="78853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fld id="{9C44F964-293B-5045-98EB-16073597421F}" type="slidenum">
              <a:rPr lang="en-GB" sz="14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eaLnBrk="1"/>
              <a:t>59</a:t>
            </a:fld>
            <a:endParaRPr lang="en-GB" sz="14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76803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r" eaLnBrk="1">
              <a:lnSpc>
                <a:spcPct val="98000"/>
              </a:lnSpc>
              <a:buFont typeface="Wingdings" charset="0"/>
              <a:buNone/>
            </a:pPr>
            <a:fld id="{9EAB90CA-46D2-8348-B8DE-FC9C498A383A}" type="slidenum">
              <a:rPr lang="en-GB" sz="14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algn="r" eaLnBrk="1">
                <a:lnSpc>
                  <a:spcPct val="98000"/>
                </a:lnSpc>
                <a:buFont typeface="Wingdings" charset="0"/>
                <a:buNone/>
              </a:pPr>
              <a:t>59</a:t>
            </a:fld>
            <a:endParaRPr lang="en-GB" sz="14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76804" name="Text Box 2"/>
          <p:cNvSpPr txBox="1">
            <a:spLocks noChangeArrowheads="1"/>
          </p:cNvSpPr>
          <p:nvPr/>
        </p:nvSpPr>
        <p:spPr bwMode="auto">
          <a:xfrm>
            <a:off x="1103313" y="763588"/>
            <a:ext cx="5565775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endParaRPr lang="en-US">
              <a:solidFill>
                <a:prstClr val="white"/>
              </a:solidFill>
            </a:endParaRPr>
          </a:p>
        </p:txBody>
      </p:sp>
      <p:sp>
        <p:nvSpPr>
          <p:cNvPr id="76805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fld id="{1890CC48-B78A-0D4D-B215-D17F0BED6B42}" type="slidenum">
              <a:rPr lang="en-GB" sz="14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eaLnBrk="1"/>
              <a:t>6</a:t>
            </a:fld>
            <a:endParaRPr lang="en-GB" sz="14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78851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r" eaLnBrk="1">
              <a:lnSpc>
                <a:spcPct val="98000"/>
              </a:lnSpc>
              <a:buFont typeface="Wingdings" charset="0"/>
              <a:buNone/>
            </a:pPr>
            <a:fld id="{235D3FD4-3155-D149-851A-0DE59E336F2E}" type="slidenum">
              <a:rPr lang="en-GB" sz="14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algn="r" eaLnBrk="1">
                <a:lnSpc>
                  <a:spcPct val="98000"/>
                </a:lnSpc>
                <a:buFont typeface="Wingdings" charset="0"/>
                <a:buNone/>
              </a:pPr>
              <a:t>6</a:t>
            </a:fld>
            <a:endParaRPr lang="en-GB" sz="14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78852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endParaRPr lang="en-US"/>
          </a:p>
        </p:txBody>
      </p:sp>
      <p:sp>
        <p:nvSpPr>
          <p:cNvPr id="78853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fld id="{1890CC48-B78A-0D4D-B215-D17F0BED6B42}" type="slidenum">
              <a:rPr lang="en-GB" sz="14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eaLnBrk="1"/>
              <a:t>7</a:t>
            </a:fld>
            <a:endParaRPr lang="en-GB" sz="14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78851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r" eaLnBrk="1">
              <a:lnSpc>
                <a:spcPct val="98000"/>
              </a:lnSpc>
              <a:buFont typeface="Wingdings" charset="0"/>
              <a:buNone/>
            </a:pPr>
            <a:fld id="{235D3FD4-3155-D149-851A-0DE59E336F2E}" type="slidenum">
              <a:rPr lang="en-GB" sz="14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algn="r" eaLnBrk="1">
                <a:lnSpc>
                  <a:spcPct val="98000"/>
                </a:lnSpc>
                <a:buFont typeface="Wingdings" charset="0"/>
                <a:buNone/>
              </a:pPr>
              <a:t>7</a:t>
            </a:fld>
            <a:endParaRPr lang="en-GB" sz="14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78852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endParaRPr lang="en-US"/>
          </a:p>
        </p:txBody>
      </p:sp>
      <p:sp>
        <p:nvSpPr>
          <p:cNvPr id="78853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fld id="{1890CC48-B78A-0D4D-B215-D17F0BED6B42}" type="slidenum">
              <a:rPr lang="en-GB" sz="14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eaLnBrk="1"/>
              <a:t>8</a:t>
            </a:fld>
            <a:endParaRPr lang="en-GB" sz="14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78851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r" eaLnBrk="1">
              <a:lnSpc>
                <a:spcPct val="98000"/>
              </a:lnSpc>
              <a:buFont typeface="Wingdings" charset="0"/>
              <a:buNone/>
            </a:pPr>
            <a:fld id="{235D3FD4-3155-D149-851A-0DE59E336F2E}" type="slidenum">
              <a:rPr lang="en-GB" sz="14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algn="r" eaLnBrk="1">
                <a:lnSpc>
                  <a:spcPct val="98000"/>
                </a:lnSpc>
                <a:buFont typeface="Wingdings" charset="0"/>
                <a:buNone/>
              </a:pPr>
              <a:t>8</a:t>
            </a:fld>
            <a:endParaRPr lang="en-GB" sz="14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78852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endParaRPr lang="en-US"/>
          </a:p>
        </p:txBody>
      </p:sp>
      <p:sp>
        <p:nvSpPr>
          <p:cNvPr id="78853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fld id="{1890CC48-B78A-0D4D-B215-D17F0BED6B42}" type="slidenum">
              <a:rPr lang="en-GB" sz="14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eaLnBrk="1"/>
              <a:t>9</a:t>
            </a:fld>
            <a:endParaRPr lang="en-GB" sz="14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78851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r" eaLnBrk="1">
              <a:lnSpc>
                <a:spcPct val="98000"/>
              </a:lnSpc>
              <a:buFont typeface="Wingdings" charset="0"/>
              <a:buNone/>
            </a:pPr>
            <a:fld id="{235D3FD4-3155-D149-851A-0DE59E336F2E}" type="slidenum">
              <a:rPr lang="en-GB" sz="1400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algn="r" eaLnBrk="1">
                <a:lnSpc>
                  <a:spcPct val="98000"/>
                </a:lnSpc>
                <a:buFont typeface="Wingdings" charset="0"/>
                <a:buNone/>
              </a:pPr>
              <a:t>9</a:t>
            </a:fld>
            <a:endParaRPr lang="en-GB" sz="1400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78852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/>
            <a:endParaRPr lang="en-US"/>
          </a:p>
        </p:txBody>
      </p:sp>
      <p:sp>
        <p:nvSpPr>
          <p:cNvPr id="78853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6613" y="2347913"/>
            <a:ext cx="9486900" cy="1620837"/>
          </a:xfrm>
        </p:spPr>
        <p:txBody>
          <a:bodyPr/>
          <a:lstStyle/>
          <a:p>
            <a:r>
              <a:rPr lang="de-DE" smtClean="0"/>
              <a:t>Cliquez et modifiez le titre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74813" y="4283075"/>
            <a:ext cx="7812087" cy="1931988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de-DE" smtClean="0"/>
              <a:t>Cliquez pour modifier le style des sous-titres du masque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7097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ctr" eaLnBrk="1">
              <a:lnSpc>
                <a:spcPct val="98000"/>
              </a:lnSpc>
              <a:buFont typeface="Wingdings" charset="0"/>
              <a:buNone/>
            </a:pPr>
            <a:fld id="{A4E46880-F876-F24C-87A3-0B611A853AD7}" type="slidenum">
              <a:rPr lang="en-GB" sz="1400">
                <a:solidFill>
                  <a:srgbClr val="FFFF00"/>
                </a:solidFill>
                <a:latin typeface="Times New Roman" charset="0"/>
                <a:cs typeface="Arial Unicode MS" charset="0"/>
              </a:rPr>
              <a:pPr algn="ctr" eaLnBrk="1">
                <a:lnSpc>
                  <a:spcPct val="98000"/>
                </a:lnSpc>
                <a:buFont typeface="Wingdings" charset="0"/>
                <a:buNone/>
              </a:pPr>
              <a:t>‹#›</a:t>
            </a:fld>
            <a:endParaRPr lang="en-GB" sz="1400">
              <a:solidFill>
                <a:srgbClr val="FFFF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Cliquez et modifiez le titre</a:t>
            </a:r>
            <a:endParaRPr lang="fr-FR" dirty="0"/>
          </a:p>
        </p:txBody>
      </p:sp>
      <p:sp>
        <p:nvSpPr>
          <p:cNvPr id="9" name="Espace réservé du contenu 3"/>
          <p:cNvSpPr>
            <a:spLocks noGrp="1"/>
          </p:cNvSpPr>
          <p:nvPr>
            <p:ph sz="half" idx="2"/>
          </p:nvPr>
        </p:nvSpPr>
        <p:spPr>
          <a:xfrm>
            <a:off x="5657115" y="1768476"/>
            <a:ext cx="4941276" cy="239236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Cliquez pour modifier les styles du texte du masque</a:t>
            </a:r>
          </a:p>
          <a:p>
            <a:pPr lvl="1"/>
            <a:r>
              <a:rPr lang="de-DE" smtClean="0"/>
              <a:t>Deuxième niveau</a:t>
            </a:r>
          </a:p>
          <a:p>
            <a:pPr lvl="2"/>
            <a:r>
              <a:rPr lang="de-DE" smtClean="0"/>
              <a:t>Troisième niveau</a:t>
            </a:r>
          </a:p>
          <a:p>
            <a:pPr lvl="3"/>
            <a:r>
              <a:rPr lang="de-DE" smtClean="0"/>
              <a:t>Quatrième niveau</a:t>
            </a:r>
          </a:p>
          <a:p>
            <a:pPr lvl="4"/>
            <a:r>
              <a:rPr lang="de-DE" smtClean="0"/>
              <a:t>Cinquième niveau</a:t>
            </a:r>
            <a:endParaRPr lang="en-US" dirty="0"/>
          </a:p>
        </p:txBody>
      </p:sp>
      <p:sp>
        <p:nvSpPr>
          <p:cNvPr id="10" name="Espace réservé du contenu 3"/>
          <p:cNvSpPr>
            <a:spLocks noGrp="1"/>
          </p:cNvSpPr>
          <p:nvPr>
            <p:ph sz="half" idx="11"/>
          </p:nvPr>
        </p:nvSpPr>
        <p:spPr>
          <a:xfrm>
            <a:off x="5659600" y="4313237"/>
            <a:ext cx="4941276" cy="2438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Cliquez pour modifier les styles du texte du masque</a:t>
            </a:r>
          </a:p>
          <a:p>
            <a:pPr lvl="1"/>
            <a:r>
              <a:rPr lang="de-DE" smtClean="0"/>
              <a:t>Deuxième niveau</a:t>
            </a:r>
          </a:p>
          <a:p>
            <a:pPr lvl="2"/>
            <a:r>
              <a:rPr lang="de-DE" smtClean="0"/>
              <a:t>Troisième niveau</a:t>
            </a:r>
          </a:p>
          <a:p>
            <a:pPr lvl="3"/>
            <a:r>
              <a:rPr lang="de-DE" smtClean="0"/>
              <a:t>Quatrième niveau</a:t>
            </a:r>
          </a:p>
          <a:p>
            <a:pPr lvl="4"/>
            <a:r>
              <a:rPr lang="de-DE" smtClean="0"/>
              <a:t>Cinquième niveau</a:t>
            </a:r>
            <a:endParaRPr lang="en-US" dirty="0"/>
          </a:p>
        </p:txBody>
      </p:sp>
      <p:sp>
        <p:nvSpPr>
          <p:cNvPr id="11" name="Espace réservé du contenu 3"/>
          <p:cNvSpPr>
            <a:spLocks noGrp="1"/>
          </p:cNvSpPr>
          <p:nvPr>
            <p:ph sz="half" idx="13"/>
          </p:nvPr>
        </p:nvSpPr>
        <p:spPr>
          <a:xfrm>
            <a:off x="558896" y="1762523"/>
            <a:ext cx="4941276" cy="49891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Cliquez pour modifier les styles du texte du masque</a:t>
            </a:r>
          </a:p>
          <a:p>
            <a:pPr lvl="1"/>
            <a:r>
              <a:rPr lang="de-DE" smtClean="0"/>
              <a:t>Deuxième niveau</a:t>
            </a:r>
          </a:p>
          <a:p>
            <a:pPr lvl="2"/>
            <a:r>
              <a:rPr lang="de-DE" smtClean="0"/>
              <a:t>Troisième niveau</a:t>
            </a:r>
          </a:p>
          <a:p>
            <a:pPr lvl="3"/>
            <a:r>
              <a:rPr lang="de-DE" smtClean="0"/>
              <a:t>Quatrième niveau</a:t>
            </a:r>
          </a:p>
          <a:p>
            <a:pPr lvl="4"/>
            <a:r>
              <a:rPr lang="de-DE" smtClean="0"/>
              <a:t>Cinquième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8099177"/>
      </p:ext>
    </p:extLst>
  </p:cSld>
  <p:clrMapOvr>
    <a:masterClrMapping/>
  </p:clrMapOvr>
  <p:transition xmlns:p14="http://schemas.microsoft.com/office/powerpoint/2010/main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ctr" eaLnBrk="1">
              <a:lnSpc>
                <a:spcPct val="98000"/>
              </a:lnSpc>
              <a:buFont typeface="Wingdings" charset="0"/>
              <a:buNone/>
            </a:pPr>
            <a:fld id="{DB52CBA8-4DAA-934C-B897-38BF91C92BC0}" type="slidenum">
              <a:rPr lang="en-GB" sz="1400">
                <a:solidFill>
                  <a:srgbClr val="FFFF00"/>
                </a:solidFill>
                <a:latin typeface="Times New Roman" charset="0"/>
                <a:cs typeface="Arial Unicode MS" charset="0"/>
              </a:rPr>
              <a:pPr algn="ctr" eaLnBrk="1">
                <a:lnSpc>
                  <a:spcPct val="98000"/>
                </a:lnSpc>
                <a:buFont typeface="Wingdings" charset="0"/>
                <a:buNone/>
              </a:pPr>
              <a:t>‹#›</a:t>
            </a:fld>
            <a:endParaRPr lang="en-GB" sz="1400">
              <a:solidFill>
                <a:srgbClr val="FFFF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8800" y="303213"/>
            <a:ext cx="10044113" cy="1258887"/>
          </a:xfrm>
        </p:spPr>
        <p:txBody>
          <a:bodyPr/>
          <a:lstStyle>
            <a:lvl1pPr>
              <a:defRPr/>
            </a:lvl1pPr>
          </a:lstStyle>
          <a:p>
            <a:r>
              <a:rPr lang="de-DE" smtClean="0"/>
              <a:t>Cliquez et modifiez le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8800" y="1692275"/>
            <a:ext cx="4930775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8800" y="2397125"/>
            <a:ext cx="4930775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Cliquez pour modifier les styles du texte du masque</a:t>
            </a:r>
          </a:p>
          <a:p>
            <a:pPr lvl="1"/>
            <a:r>
              <a:rPr lang="de-DE" smtClean="0"/>
              <a:t>Deuxième niveau</a:t>
            </a:r>
          </a:p>
          <a:p>
            <a:pPr lvl="2"/>
            <a:r>
              <a:rPr lang="de-DE" smtClean="0"/>
              <a:t>Troisième niveau</a:t>
            </a:r>
          </a:p>
          <a:p>
            <a:pPr lvl="3"/>
            <a:r>
              <a:rPr lang="de-DE" smtClean="0"/>
              <a:t>Quatrième niveau</a:t>
            </a:r>
          </a:p>
          <a:p>
            <a:pPr lvl="4"/>
            <a:r>
              <a:rPr lang="de-DE" smtClean="0"/>
              <a:t>Cinquième niveau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68963" y="1692275"/>
            <a:ext cx="4933950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68963" y="2397125"/>
            <a:ext cx="4933950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Cliquez pour modifier les styles du texte du masque</a:t>
            </a:r>
          </a:p>
          <a:p>
            <a:pPr lvl="1"/>
            <a:r>
              <a:rPr lang="de-DE" smtClean="0"/>
              <a:t>Deuxième niveau</a:t>
            </a:r>
          </a:p>
          <a:p>
            <a:pPr lvl="2"/>
            <a:r>
              <a:rPr lang="de-DE" smtClean="0"/>
              <a:t>Troisième niveau</a:t>
            </a:r>
          </a:p>
          <a:p>
            <a:pPr lvl="3"/>
            <a:r>
              <a:rPr lang="de-DE" smtClean="0"/>
              <a:t>Quatrième niveau</a:t>
            </a:r>
          </a:p>
          <a:p>
            <a:pPr lvl="4"/>
            <a:r>
              <a:rPr lang="de-DE" smtClean="0"/>
              <a:t>Cinquième niveau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2362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ctr" eaLnBrk="1">
              <a:lnSpc>
                <a:spcPct val="98000"/>
              </a:lnSpc>
              <a:buFont typeface="Wingdings" charset="0"/>
              <a:buNone/>
            </a:pPr>
            <a:fld id="{9BB6AF12-82B5-1B4F-BA90-8927CA7D987A}" type="slidenum">
              <a:rPr lang="en-GB" sz="1400">
                <a:solidFill>
                  <a:srgbClr val="FFFF00"/>
                </a:solidFill>
                <a:latin typeface="Times New Roman" charset="0"/>
                <a:cs typeface="Arial Unicode MS" charset="0"/>
              </a:rPr>
              <a:pPr algn="ctr" eaLnBrk="1">
                <a:lnSpc>
                  <a:spcPct val="98000"/>
                </a:lnSpc>
                <a:buFont typeface="Wingdings" charset="0"/>
                <a:buNone/>
              </a:pPr>
              <a:t>‹#›</a:t>
            </a:fld>
            <a:endParaRPr lang="en-GB" sz="1400">
              <a:solidFill>
                <a:srgbClr val="FFFF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Cliquez et modifiez le titre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8374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ctr" eaLnBrk="1">
              <a:lnSpc>
                <a:spcPct val="98000"/>
              </a:lnSpc>
              <a:buFont typeface="Wingdings" charset="0"/>
              <a:buNone/>
            </a:pPr>
            <a:fld id="{77729A80-2E38-0E4F-852A-303939E068E1}" type="slidenum">
              <a:rPr lang="en-GB" sz="1400">
                <a:solidFill>
                  <a:srgbClr val="FFFF00"/>
                </a:solidFill>
                <a:latin typeface="Times New Roman" charset="0"/>
                <a:cs typeface="Arial Unicode MS" charset="0"/>
              </a:rPr>
              <a:pPr algn="ctr" eaLnBrk="1">
                <a:lnSpc>
                  <a:spcPct val="98000"/>
                </a:lnSpc>
                <a:buFont typeface="Wingdings" charset="0"/>
                <a:buNone/>
              </a:pPr>
              <a:t>‹#›</a:t>
            </a:fld>
            <a:endParaRPr lang="en-GB" sz="1400">
              <a:solidFill>
                <a:srgbClr val="FFFF00"/>
              </a:solidFill>
              <a:latin typeface="Times New Roman" charset="0"/>
              <a:cs typeface="Arial Unicode M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365527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ctr" eaLnBrk="1">
              <a:lnSpc>
                <a:spcPct val="98000"/>
              </a:lnSpc>
              <a:buFont typeface="Wingdings" charset="0"/>
              <a:buNone/>
            </a:pPr>
            <a:fld id="{37E28136-41B2-504F-BCF9-E1F6A5010007}" type="slidenum">
              <a:rPr lang="en-GB" sz="1400">
                <a:solidFill>
                  <a:srgbClr val="FFFF00"/>
                </a:solidFill>
                <a:latin typeface="Times New Roman" charset="0"/>
                <a:cs typeface="Arial Unicode MS" charset="0"/>
              </a:rPr>
              <a:pPr algn="ctr" eaLnBrk="1">
                <a:lnSpc>
                  <a:spcPct val="98000"/>
                </a:lnSpc>
                <a:buFont typeface="Wingdings" charset="0"/>
                <a:buNone/>
              </a:pPr>
              <a:t>‹#›</a:t>
            </a:fld>
            <a:endParaRPr lang="en-GB" sz="1400">
              <a:solidFill>
                <a:srgbClr val="FFFF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8800" y="301625"/>
            <a:ext cx="3670300" cy="127952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Cliquez et modifiez le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64038" y="301625"/>
            <a:ext cx="6238875" cy="64516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Cliquez pour modifier les styles du texte du masque</a:t>
            </a:r>
          </a:p>
          <a:p>
            <a:pPr lvl="1"/>
            <a:r>
              <a:rPr lang="de-DE" smtClean="0"/>
              <a:t>Deuxième niveau</a:t>
            </a:r>
          </a:p>
          <a:p>
            <a:pPr lvl="2"/>
            <a:r>
              <a:rPr lang="de-DE" smtClean="0"/>
              <a:t>Troisième niveau</a:t>
            </a:r>
          </a:p>
          <a:p>
            <a:pPr lvl="3"/>
            <a:r>
              <a:rPr lang="de-DE" smtClean="0"/>
              <a:t>Quatrième niveau</a:t>
            </a:r>
          </a:p>
          <a:p>
            <a:pPr lvl="4"/>
            <a:r>
              <a:rPr lang="de-DE" smtClean="0"/>
              <a:t>Cinquième niveau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58800" y="1581150"/>
            <a:ext cx="3670300" cy="51720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37424046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ctr" eaLnBrk="1">
              <a:lnSpc>
                <a:spcPct val="98000"/>
              </a:lnSpc>
              <a:buFont typeface="Wingdings" charset="0"/>
              <a:buNone/>
            </a:pPr>
            <a:fld id="{9C44C206-59F0-284F-B8BC-50BA2234BD16}" type="slidenum">
              <a:rPr lang="en-GB" sz="1400">
                <a:solidFill>
                  <a:srgbClr val="FFFF00"/>
                </a:solidFill>
                <a:latin typeface="Times New Roman" charset="0"/>
                <a:cs typeface="Arial Unicode MS" charset="0"/>
              </a:rPr>
              <a:pPr algn="ctr" eaLnBrk="1">
                <a:lnSpc>
                  <a:spcPct val="98000"/>
                </a:lnSpc>
                <a:buFont typeface="Wingdings" charset="0"/>
                <a:buNone/>
              </a:pPr>
              <a:t>‹#›</a:t>
            </a:fld>
            <a:endParaRPr lang="en-GB" sz="1400">
              <a:solidFill>
                <a:srgbClr val="FFFF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87575" y="5291138"/>
            <a:ext cx="6696075" cy="6254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Cliquez et modifiez le titre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187575" y="674688"/>
            <a:ext cx="6696075" cy="45370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de-DE" noProof="0" smtClean="0"/>
              <a:t>Faire glisser l'image vers l'espace réservé ou cliquer sur l'icône pour l'ajouter</a:t>
            </a:r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87575" y="5916613"/>
            <a:ext cx="6696075" cy="88741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17825492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ctr" eaLnBrk="1">
              <a:lnSpc>
                <a:spcPct val="98000"/>
              </a:lnSpc>
              <a:buFont typeface="Wingdings" charset="0"/>
              <a:buNone/>
            </a:pPr>
            <a:fld id="{DD4D10AF-48A3-5040-9F0A-861BE9C5BFC6}" type="slidenum">
              <a:rPr lang="en-GB" sz="1400">
                <a:solidFill>
                  <a:srgbClr val="FFFF00"/>
                </a:solidFill>
                <a:latin typeface="Times New Roman" charset="0"/>
                <a:cs typeface="Arial Unicode MS" charset="0"/>
              </a:rPr>
              <a:pPr algn="ctr" eaLnBrk="1">
                <a:lnSpc>
                  <a:spcPct val="98000"/>
                </a:lnSpc>
                <a:buFont typeface="Wingdings" charset="0"/>
                <a:buNone/>
              </a:pPr>
              <a:t>‹#›</a:t>
            </a:fld>
            <a:endParaRPr lang="en-GB" sz="1400">
              <a:solidFill>
                <a:srgbClr val="FFFF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Cliquez et modifiez le titre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Cliquez pour modifier les styles du texte du masque</a:t>
            </a:r>
          </a:p>
          <a:p>
            <a:pPr lvl="1"/>
            <a:r>
              <a:rPr lang="de-DE" smtClean="0"/>
              <a:t>Deuxième niveau</a:t>
            </a:r>
          </a:p>
          <a:p>
            <a:pPr lvl="2"/>
            <a:r>
              <a:rPr lang="de-DE" smtClean="0"/>
              <a:t>Troisième niveau</a:t>
            </a:r>
          </a:p>
          <a:p>
            <a:pPr lvl="3"/>
            <a:r>
              <a:rPr lang="de-DE" smtClean="0"/>
              <a:t>Quatrième niveau</a:t>
            </a:r>
          </a:p>
          <a:p>
            <a:pPr lvl="4"/>
            <a:r>
              <a:rPr lang="de-DE" smtClean="0"/>
              <a:t>Cinquième niveau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09313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ctr" eaLnBrk="1">
              <a:lnSpc>
                <a:spcPct val="98000"/>
              </a:lnSpc>
              <a:buFont typeface="Wingdings" charset="0"/>
              <a:buNone/>
            </a:pPr>
            <a:fld id="{A9FA168F-C0DF-AA41-8802-9A708460BE87}" type="slidenum">
              <a:rPr lang="en-GB" sz="1400">
                <a:solidFill>
                  <a:srgbClr val="FFFF00"/>
                </a:solidFill>
                <a:latin typeface="Times New Roman" charset="0"/>
                <a:cs typeface="Arial Unicode MS" charset="0"/>
              </a:rPr>
              <a:pPr algn="ctr" eaLnBrk="1">
                <a:lnSpc>
                  <a:spcPct val="98000"/>
                </a:lnSpc>
                <a:buFont typeface="Wingdings" charset="0"/>
                <a:buNone/>
              </a:pPr>
              <a:t>‹#›</a:t>
            </a:fld>
            <a:endParaRPr lang="en-GB" sz="1400">
              <a:solidFill>
                <a:srgbClr val="FFFF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083550" y="301625"/>
            <a:ext cx="2508250" cy="6448425"/>
          </a:xfrm>
        </p:spPr>
        <p:txBody>
          <a:bodyPr vert="eaVert"/>
          <a:lstStyle/>
          <a:p>
            <a:r>
              <a:rPr lang="de-DE" smtClean="0"/>
              <a:t>Cliquez et modifiez le titre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57213" y="301625"/>
            <a:ext cx="7373937" cy="6448425"/>
          </a:xfrm>
        </p:spPr>
        <p:txBody>
          <a:bodyPr vert="eaVert"/>
          <a:lstStyle/>
          <a:p>
            <a:pPr lvl="0"/>
            <a:r>
              <a:rPr lang="de-DE" smtClean="0"/>
              <a:t>Cliquez pour modifier les styles du texte du masque</a:t>
            </a:r>
          </a:p>
          <a:p>
            <a:pPr lvl="1"/>
            <a:r>
              <a:rPr lang="de-DE" smtClean="0"/>
              <a:t>Deuxième niveau</a:t>
            </a:r>
          </a:p>
          <a:p>
            <a:pPr lvl="2"/>
            <a:r>
              <a:rPr lang="de-DE" smtClean="0"/>
              <a:t>Troisième niveau</a:t>
            </a:r>
          </a:p>
          <a:p>
            <a:pPr lvl="3"/>
            <a:r>
              <a:rPr lang="de-DE" smtClean="0"/>
              <a:t>Quatrième niveau</a:t>
            </a:r>
          </a:p>
          <a:p>
            <a:pPr lvl="4"/>
            <a:r>
              <a:rPr lang="de-DE" smtClean="0"/>
              <a:t>Cinquième niveau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36864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6613" y="2347913"/>
            <a:ext cx="9486900" cy="16208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74813" y="4283075"/>
            <a:ext cx="7812087" cy="1931988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652828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2"/>
            <a:r>
              <a:rPr lang="en-US" dirty="0" smtClean="0"/>
              <a:t>Fourth level</a:t>
            </a:r>
          </a:p>
          <a:p>
            <a:pPr lvl="2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54739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ctr" eaLnBrk="1">
              <a:lnSpc>
                <a:spcPct val="98000"/>
              </a:lnSpc>
              <a:buFont typeface="Wingdings" charset="0"/>
              <a:buNone/>
            </a:pPr>
            <a:fld id="{A457F478-846E-F049-B279-F7497A921DFF}" type="slidenum">
              <a:rPr lang="en-GB" sz="1400">
                <a:solidFill>
                  <a:srgbClr val="FFFF00"/>
                </a:solidFill>
                <a:latin typeface="Times New Roman" charset="0"/>
                <a:cs typeface="Arial Unicode MS" charset="0"/>
              </a:rPr>
              <a:pPr algn="ctr" eaLnBrk="1">
                <a:lnSpc>
                  <a:spcPct val="98000"/>
                </a:lnSpc>
                <a:buFont typeface="Wingdings" charset="0"/>
                <a:buNone/>
              </a:pPr>
              <a:t>‹#›</a:t>
            </a:fld>
            <a:endParaRPr lang="en-GB" sz="1400">
              <a:solidFill>
                <a:srgbClr val="FFFF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Cliquez et modifiez le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Cliquez pour modifier les styles du texte du masque</a:t>
            </a:r>
          </a:p>
          <a:p>
            <a:pPr lvl="1"/>
            <a:r>
              <a:rPr lang="de-DE" smtClean="0"/>
              <a:t>Deuxième niveau</a:t>
            </a:r>
          </a:p>
          <a:p>
            <a:pPr lvl="2"/>
            <a:r>
              <a:rPr lang="de-DE" smtClean="0"/>
              <a:t>Troisième niveau</a:t>
            </a:r>
          </a:p>
          <a:p>
            <a:pPr lvl="3"/>
            <a:r>
              <a:rPr lang="de-DE" smtClean="0"/>
              <a:t>Quatrième niveau</a:t>
            </a:r>
          </a:p>
          <a:p>
            <a:pPr lvl="4"/>
            <a:r>
              <a:rPr lang="de-DE" smtClean="0"/>
              <a:t>Cinquième niveau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38618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1063" y="4857750"/>
            <a:ext cx="9486900" cy="15017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1063" y="3203575"/>
            <a:ext cx="9486900" cy="16541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456741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57213" y="1358900"/>
            <a:ext cx="4940300" cy="4859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2"/>
            <a:r>
              <a:rPr lang="en-US" dirty="0" smtClean="0"/>
              <a:t>Fourth level</a:t>
            </a:r>
          </a:p>
          <a:p>
            <a:pPr lvl="2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49913" y="1358900"/>
            <a:ext cx="4941887" cy="4859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2"/>
            <a:r>
              <a:rPr lang="en-US" dirty="0" smtClean="0"/>
              <a:t>Fourth level</a:t>
            </a:r>
          </a:p>
          <a:p>
            <a:pPr lvl="2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015826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 dirty="0"/>
          </a:p>
        </p:txBody>
      </p:sp>
      <p:sp>
        <p:nvSpPr>
          <p:cNvPr id="14" name="Espace réservé du contenu 3"/>
          <p:cNvSpPr>
            <a:spLocks noGrp="1"/>
          </p:cNvSpPr>
          <p:nvPr>
            <p:ph sz="half" idx="12"/>
          </p:nvPr>
        </p:nvSpPr>
        <p:spPr>
          <a:xfrm>
            <a:off x="550862" y="3892150"/>
            <a:ext cx="10041979" cy="2438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5" name="Espace réservé du contenu 3"/>
          <p:cNvSpPr>
            <a:spLocks noGrp="1"/>
          </p:cNvSpPr>
          <p:nvPr>
            <p:ph sz="half" idx="13"/>
          </p:nvPr>
        </p:nvSpPr>
        <p:spPr>
          <a:xfrm>
            <a:off x="558896" y="1341437"/>
            <a:ext cx="10032037" cy="239831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2240139"/>
      </p:ext>
    </p:extLst>
  </p:cSld>
  <p:clrMapOvr>
    <a:masterClrMapping/>
  </p:clrMapOvr>
  <p:transition xmlns:p14="http://schemas.microsoft.com/office/powerpoint/2010/main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5657115" y="1347389"/>
            <a:ext cx="4941276" cy="239236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3" name="Espace réservé du contenu 3"/>
          <p:cNvSpPr>
            <a:spLocks noGrp="1"/>
          </p:cNvSpPr>
          <p:nvPr>
            <p:ph sz="half" idx="11"/>
          </p:nvPr>
        </p:nvSpPr>
        <p:spPr>
          <a:xfrm>
            <a:off x="5659600" y="3892150"/>
            <a:ext cx="4941276" cy="2438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4" name="Espace réservé du contenu 3"/>
          <p:cNvSpPr>
            <a:spLocks noGrp="1"/>
          </p:cNvSpPr>
          <p:nvPr>
            <p:ph sz="half" idx="12"/>
          </p:nvPr>
        </p:nvSpPr>
        <p:spPr>
          <a:xfrm>
            <a:off x="548954" y="3892150"/>
            <a:ext cx="4941276" cy="2438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5" name="Espace réservé du contenu 3"/>
          <p:cNvSpPr>
            <a:spLocks noGrp="1"/>
          </p:cNvSpPr>
          <p:nvPr>
            <p:ph sz="half" idx="13"/>
          </p:nvPr>
        </p:nvSpPr>
        <p:spPr>
          <a:xfrm>
            <a:off x="558896" y="1341437"/>
            <a:ext cx="4941276" cy="239813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7897269"/>
      </p:ext>
    </p:extLst>
  </p:cSld>
  <p:clrMapOvr>
    <a:masterClrMapping/>
  </p:clrMapOvr>
  <p:transition xmlns:p14="http://schemas.microsoft.com/office/powerpoint/2010/main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 dirty="0"/>
          </a:p>
        </p:txBody>
      </p:sp>
      <p:sp>
        <p:nvSpPr>
          <p:cNvPr id="9" name="Espace réservé du contenu 3"/>
          <p:cNvSpPr>
            <a:spLocks noGrp="1"/>
          </p:cNvSpPr>
          <p:nvPr>
            <p:ph sz="half" idx="13"/>
          </p:nvPr>
        </p:nvSpPr>
        <p:spPr>
          <a:xfrm>
            <a:off x="558896" y="1341437"/>
            <a:ext cx="10032037" cy="239831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0" name="Espace réservé du contenu 3"/>
          <p:cNvSpPr>
            <a:spLocks noGrp="1"/>
          </p:cNvSpPr>
          <p:nvPr>
            <p:ph sz="half" idx="11"/>
          </p:nvPr>
        </p:nvSpPr>
        <p:spPr>
          <a:xfrm>
            <a:off x="5659600" y="3892150"/>
            <a:ext cx="4941276" cy="2438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1" name="Espace réservé du contenu 3"/>
          <p:cNvSpPr>
            <a:spLocks noGrp="1"/>
          </p:cNvSpPr>
          <p:nvPr>
            <p:ph sz="half" idx="12"/>
          </p:nvPr>
        </p:nvSpPr>
        <p:spPr>
          <a:xfrm>
            <a:off x="548954" y="3892150"/>
            <a:ext cx="4941276" cy="2438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5136071"/>
      </p:ext>
    </p:extLst>
  </p:cSld>
  <p:clrMapOvr>
    <a:masterClrMapping/>
  </p:clrMapOvr>
  <p:transition xmlns:p14="http://schemas.microsoft.com/office/powerpoint/2010/main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 dirty="0"/>
          </a:p>
        </p:txBody>
      </p:sp>
      <p:sp>
        <p:nvSpPr>
          <p:cNvPr id="9" name="Espace réservé du contenu 3"/>
          <p:cNvSpPr>
            <a:spLocks noGrp="1"/>
          </p:cNvSpPr>
          <p:nvPr>
            <p:ph sz="half" idx="2"/>
          </p:nvPr>
        </p:nvSpPr>
        <p:spPr>
          <a:xfrm>
            <a:off x="5657115" y="1347389"/>
            <a:ext cx="4941276" cy="239236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0" name="Espace réservé du contenu 3"/>
          <p:cNvSpPr>
            <a:spLocks noGrp="1"/>
          </p:cNvSpPr>
          <p:nvPr>
            <p:ph sz="half" idx="13"/>
          </p:nvPr>
        </p:nvSpPr>
        <p:spPr>
          <a:xfrm>
            <a:off x="558896" y="1341437"/>
            <a:ext cx="4941276" cy="239813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1" name="Espace réservé du contenu 3"/>
          <p:cNvSpPr>
            <a:spLocks noGrp="1"/>
          </p:cNvSpPr>
          <p:nvPr>
            <p:ph sz="half" idx="12"/>
          </p:nvPr>
        </p:nvSpPr>
        <p:spPr>
          <a:xfrm>
            <a:off x="550862" y="3892150"/>
            <a:ext cx="10041979" cy="2438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6918902"/>
      </p:ext>
    </p:extLst>
  </p:cSld>
  <p:clrMapOvr>
    <a:masterClrMapping/>
  </p:clrMapOvr>
  <p:transition xmlns:p14="http://schemas.microsoft.com/office/powerpoint/2010/main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 dirty="0"/>
          </a:p>
        </p:txBody>
      </p:sp>
      <p:sp>
        <p:nvSpPr>
          <p:cNvPr id="10" name="Espace réservé du contenu 3"/>
          <p:cNvSpPr>
            <a:spLocks noGrp="1"/>
          </p:cNvSpPr>
          <p:nvPr>
            <p:ph sz="half" idx="12"/>
          </p:nvPr>
        </p:nvSpPr>
        <p:spPr>
          <a:xfrm>
            <a:off x="548954" y="3892150"/>
            <a:ext cx="4941276" cy="2438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1" name="Espace réservé du contenu 3"/>
          <p:cNvSpPr>
            <a:spLocks noGrp="1"/>
          </p:cNvSpPr>
          <p:nvPr>
            <p:ph sz="half" idx="13"/>
          </p:nvPr>
        </p:nvSpPr>
        <p:spPr>
          <a:xfrm>
            <a:off x="558896" y="1341437"/>
            <a:ext cx="4941276" cy="239813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7" name="Espace réservé du contenu 3"/>
          <p:cNvSpPr>
            <a:spLocks noGrp="1"/>
          </p:cNvSpPr>
          <p:nvPr>
            <p:ph sz="half" idx="2"/>
          </p:nvPr>
        </p:nvSpPr>
        <p:spPr>
          <a:xfrm>
            <a:off x="5657115" y="1347389"/>
            <a:ext cx="4941276" cy="498316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4342408"/>
      </p:ext>
    </p:extLst>
  </p:cSld>
  <p:clrMapOvr>
    <a:masterClrMapping/>
  </p:clrMapOvr>
  <p:transition xmlns:p14="http://schemas.microsoft.com/office/powerpoint/2010/main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 dirty="0"/>
          </a:p>
        </p:txBody>
      </p:sp>
      <p:sp>
        <p:nvSpPr>
          <p:cNvPr id="9" name="Espace réservé du contenu 3"/>
          <p:cNvSpPr>
            <a:spLocks noGrp="1"/>
          </p:cNvSpPr>
          <p:nvPr>
            <p:ph sz="half" idx="2"/>
          </p:nvPr>
        </p:nvSpPr>
        <p:spPr>
          <a:xfrm>
            <a:off x="5657115" y="1347390"/>
            <a:ext cx="4941276" cy="239236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0" name="Espace réservé du contenu 3"/>
          <p:cNvSpPr>
            <a:spLocks noGrp="1"/>
          </p:cNvSpPr>
          <p:nvPr>
            <p:ph sz="half" idx="11"/>
          </p:nvPr>
        </p:nvSpPr>
        <p:spPr>
          <a:xfrm>
            <a:off x="5659600" y="3892151"/>
            <a:ext cx="4941276" cy="2438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1" name="Espace réservé du contenu 3"/>
          <p:cNvSpPr>
            <a:spLocks noGrp="1"/>
          </p:cNvSpPr>
          <p:nvPr>
            <p:ph sz="half" idx="13"/>
          </p:nvPr>
        </p:nvSpPr>
        <p:spPr>
          <a:xfrm>
            <a:off x="558896" y="1341437"/>
            <a:ext cx="4941276" cy="49891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4853069"/>
      </p:ext>
    </p:extLst>
  </p:cSld>
  <p:clrMapOvr>
    <a:masterClrMapping/>
  </p:clrMapOvr>
  <p:transition xmlns:p14="http://schemas.microsoft.com/office/powerpoint/2010/main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0862" y="274637"/>
            <a:ext cx="10044113" cy="581024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8800" y="1341437"/>
            <a:ext cx="4930775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8800" y="2046287"/>
            <a:ext cx="4930775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2"/>
            <a:r>
              <a:rPr lang="en-US" dirty="0" smtClean="0"/>
              <a:t>Fourth level</a:t>
            </a:r>
          </a:p>
          <a:p>
            <a:pPr lvl="2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68963" y="1341437"/>
            <a:ext cx="4933950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68963" y="2046287"/>
            <a:ext cx="4933950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2"/>
            <a:r>
              <a:rPr lang="en-US" dirty="0" smtClean="0"/>
              <a:t>Fourth level</a:t>
            </a:r>
          </a:p>
          <a:p>
            <a:pPr lvl="2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348690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7048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1063" y="4857750"/>
            <a:ext cx="9486900" cy="15017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Cliquez et modifiez le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1063" y="3203575"/>
            <a:ext cx="9486900" cy="16541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 smtClean="0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243718027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603983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8800" y="301625"/>
            <a:ext cx="3670300" cy="127952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64038" y="301625"/>
            <a:ext cx="6238875" cy="64516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2"/>
            <a:r>
              <a:rPr lang="en-US" dirty="0" smtClean="0"/>
              <a:t>Fourth level</a:t>
            </a:r>
          </a:p>
          <a:p>
            <a:pPr lvl="2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58800" y="1581150"/>
            <a:ext cx="3670300" cy="51720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9439529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87575" y="5291138"/>
            <a:ext cx="6696075" cy="6254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187575" y="674688"/>
            <a:ext cx="6696075" cy="45370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87575" y="5916613"/>
            <a:ext cx="6696075" cy="88741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4629837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57800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083550" y="263525"/>
            <a:ext cx="2508250" cy="595471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57213" y="263525"/>
            <a:ext cx="7373937" cy="595471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23861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6613" y="2347913"/>
            <a:ext cx="9486900" cy="16208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74813" y="4283075"/>
            <a:ext cx="7812087" cy="1931988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40096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ctr" eaLnBrk="1">
              <a:lnSpc>
                <a:spcPct val="98000"/>
              </a:lnSpc>
              <a:buFont typeface="Wingdings" charset="0"/>
              <a:buNone/>
            </a:pPr>
            <a:fld id="{6FC30F5D-1E17-2549-BFA0-8B569D40B974}" type="slidenum">
              <a:rPr lang="en-GB" sz="1400">
                <a:solidFill>
                  <a:srgbClr val="FFFF00"/>
                </a:solidFill>
                <a:latin typeface="Times New Roman" charset="0"/>
                <a:cs typeface="Arial Unicode MS" charset="0"/>
              </a:rPr>
              <a:pPr algn="ctr" eaLnBrk="1">
                <a:lnSpc>
                  <a:spcPct val="98000"/>
                </a:lnSpc>
                <a:buFont typeface="Wingdings" charset="0"/>
                <a:buNone/>
              </a:pPr>
              <a:t>‹#›</a:t>
            </a:fld>
            <a:endParaRPr lang="en-GB" sz="1400">
              <a:solidFill>
                <a:srgbClr val="FFFF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272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1063" y="4857750"/>
            <a:ext cx="9486900" cy="15017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1063" y="3203575"/>
            <a:ext cx="9486900" cy="16541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0876112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ctr" eaLnBrk="1">
              <a:lnSpc>
                <a:spcPct val="98000"/>
              </a:lnSpc>
              <a:buFont typeface="Wingdings" charset="0"/>
              <a:buNone/>
            </a:pPr>
            <a:fld id="{DE213596-A12B-1C47-AC63-9EAD7C239E9A}" type="slidenum">
              <a:rPr lang="en-GB" sz="1400">
                <a:solidFill>
                  <a:srgbClr val="FFFF00"/>
                </a:solidFill>
                <a:latin typeface="Times New Roman" charset="0"/>
                <a:cs typeface="Arial Unicode MS" charset="0"/>
              </a:rPr>
              <a:pPr algn="ctr" eaLnBrk="1">
                <a:lnSpc>
                  <a:spcPct val="98000"/>
                </a:lnSpc>
                <a:buFont typeface="Wingdings" charset="0"/>
                <a:buNone/>
              </a:pPr>
              <a:t>‹#›</a:t>
            </a:fld>
            <a:endParaRPr lang="en-GB" sz="1400">
              <a:solidFill>
                <a:srgbClr val="FFFF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57213" y="1768475"/>
            <a:ext cx="4940300" cy="49815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49913" y="1768475"/>
            <a:ext cx="4941887" cy="49815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10942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ctr" eaLnBrk="1">
              <a:lnSpc>
                <a:spcPct val="98000"/>
              </a:lnSpc>
              <a:buFont typeface="Wingdings" charset="0"/>
              <a:buNone/>
            </a:pPr>
            <a:fld id="{E1B3E34A-19F8-EE4A-ACCD-660B1C0822DE}" type="slidenum">
              <a:rPr lang="en-GB" sz="1400">
                <a:solidFill>
                  <a:srgbClr val="FFFF00"/>
                </a:solidFill>
                <a:latin typeface="Times New Roman" charset="0"/>
                <a:cs typeface="Arial Unicode MS" charset="0"/>
              </a:rPr>
              <a:pPr algn="ctr" eaLnBrk="1">
                <a:lnSpc>
                  <a:spcPct val="98000"/>
                </a:lnSpc>
                <a:buFont typeface="Wingdings" charset="0"/>
                <a:buNone/>
              </a:pPr>
              <a:t>‹#›</a:t>
            </a:fld>
            <a:endParaRPr lang="en-GB" sz="1400">
              <a:solidFill>
                <a:srgbClr val="FFFF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 dirty="0"/>
          </a:p>
        </p:txBody>
      </p:sp>
      <p:sp>
        <p:nvSpPr>
          <p:cNvPr id="14" name="Espace réservé du contenu 3"/>
          <p:cNvSpPr>
            <a:spLocks noGrp="1"/>
          </p:cNvSpPr>
          <p:nvPr>
            <p:ph sz="half" idx="12"/>
          </p:nvPr>
        </p:nvSpPr>
        <p:spPr>
          <a:xfrm>
            <a:off x="550862" y="4313237"/>
            <a:ext cx="10041979" cy="2438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5" name="Espace réservé du contenu 3"/>
          <p:cNvSpPr>
            <a:spLocks noGrp="1"/>
          </p:cNvSpPr>
          <p:nvPr>
            <p:ph sz="half" idx="13"/>
          </p:nvPr>
        </p:nvSpPr>
        <p:spPr>
          <a:xfrm>
            <a:off x="558896" y="1762524"/>
            <a:ext cx="10032037" cy="239831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5129022"/>
      </p:ext>
    </p:extLst>
  </p:cSld>
  <p:clrMapOvr>
    <a:masterClrMapping/>
  </p:clrMapOvr>
  <p:transition xmlns:p14="http://schemas.microsoft.com/office/powerpoint/2010/main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ctr" eaLnBrk="1">
              <a:lnSpc>
                <a:spcPct val="98000"/>
              </a:lnSpc>
              <a:buFont typeface="Wingdings" charset="0"/>
              <a:buNone/>
            </a:pPr>
            <a:fld id="{10E9E3A6-0044-384E-B61A-07C87190A5C7}" type="slidenum">
              <a:rPr lang="en-GB" sz="1400">
                <a:solidFill>
                  <a:srgbClr val="FFFF00"/>
                </a:solidFill>
                <a:latin typeface="Times New Roman" charset="0"/>
                <a:cs typeface="Arial Unicode MS" charset="0"/>
              </a:rPr>
              <a:pPr algn="ctr" eaLnBrk="1">
                <a:lnSpc>
                  <a:spcPct val="98000"/>
                </a:lnSpc>
                <a:buFont typeface="Wingdings" charset="0"/>
                <a:buNone/>
              </a:pPr>
              <a:t>‹#›</a:t>
            </a:fld>
            <a:endParaRPr lang="en-GB" sz="1400">
              <a:solidFill>
                <a:srgbClr val="FFFF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Cliquez et modifiez le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57213" y="1768475"/>
            <a:ext cx="4940300" cy="49815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Cliquez pour modifier les styles du texte du masque</a:t>
            </a:r>
          </a:p>
          <a:p>
            <a:pPr lvl="1"/>
            <a:r>
              <a:rPr lang="de-DE" smtClean="0"/>
              <a:t>Deuxième niveau</a:t>
            </a:r>
          </a:p>
          <a:p>
            <a:pPr lvl="2"/>
            <a:r>
              <a:rPr lang="de-DE" smtClean="0"/>
              <a:t>Troisième niveau</a:t>
            </a:r>
          </a:p>
          <a:p>
            <a:pPr lvl="3"/>
            <a:r>
              <a:rPr lang="de-DE" smtClean="0"/>
              <a:t>Quatrième niveau</a:t>
            </a:r>
          </a:p>
          <a:p>
            <a:pPr lvl="4"/>
            <a:r>
              <a:rPr lang="de-DE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49913" y="1768475"/>
            <a:ext cx="4941887" cy="49815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Cliquez pour modifier les styles du texte du masque</a:t>
            </a:r>
          </a:p>
          <a:p>
            <a:pPr lvl="1"/>
            <a:r>
              <a:rPr lang="de-DE" smtClean="0"/>
              <a:t>Deuxième niveau</a:t>
            </a:r>
          </a:p>
          <a:p>
            <a:pPr lvl="2"/>
            <a:r>
              <a:rPr lang="de-DE" smtClean="0"/>
              <a:t>Troisième niveau</a:t>
            </a:r>
          </a:p>
          <a:p>
            <a:pPr lvl="3"/>
            <a:r>
              <a:rPr lang="de-DE" smtClean="0"/>
              <a:t>Quatrième niveau</a:t>
            </a:r>
          </a:p>
          <a:p>
            <a:pPr lvl="4"/>
            <a:r>
              <a:rPr lang="de-DE" smtClean="0"/>
              <a:t>Cinquième niveau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68815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ctr" eaLnBrk="1">
              <a:lnSpc>
                <a:spcPct val="98000"/>
              </a:lnSpc>
              <a:buFont typeface="Wingdings" charset="0"/>
              <a:buNone/>
            </a:pPr>
            <a:fld id="{C04D6C1E-86FA-7543-B9F9-BF769FD9D0FD}" type="slidenum">
              <a:rPr lang="en-GB" sz="1400">
                <a:solidFill>
                  <a:srgbClr val="FFFF00"/>
                </a:solidFill>
                <a:latin typeface="Times New Roman" charset="0"/>
                <a:cs typeface="Arial Unicode MS" charset="0"/>
              </a:rPr>
              <a:pPr algn="ctr" eaLnBrk="1">
                <a:lnSpc>
                  <a:spcPct val="98000"/>
                </a:lnSpc>
                <a:buFont typeface="Wingdings" charset="0"/>
                <a:buNone/>
              </a:pPr>
              <a:t>‹#›</a:t>
            </a:fld>
            <a:endParaRPr lang="en-GB" sz="1400">
              <a:solidFill>
                <a:srgbClr val="FFFF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5657115" y="1768476"/>
            <a:ext cx="4941276" cy="239236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3" name="Espace réservé du contenu 3"/>
          <p:cNvSpPr>
            <a:spLocks noGrp="1"/>
          </p:cNvSpPr>
          <p:nvPr>
            <p:ph sz="half" idx="11"/>
          </p:nvPr>
        </p:nvSpPr>
        <p:spPr>
          <a:xfrm>
            <a:off x="5659600" y="4313237"/>
            <a:ext cx="4941276" cy="2438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4" name="Espace réservé du contenu 3"/>
          <p:cNvSpPr>
            <a:spLocks noGrp="1"/>
          </p:cNvSpPr>
          <p:nvPr>
            <p:ph sz="half" idx="12"/>
          </p:nvPr>
        </p:nvSpPr>
        <p:spPr>
          <a:xfrm>
            <a:off x="548954" y="4313237"/>
            <a:ext cx="4941276" cy="2438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5" name="Espace réservé du contenu 3"/>
          <p:cNvSpPr>
            <a:spLocks noGrp="1"/>
          </p:cNvSpPr>
          <p:nvPr>
            <p:ph sz="half" idx="13"/>
          </p:nvPr>
        </p:nvSpPr>
        <p:spPr>
          <a:xfrm>
            <a:off x="558896" y="1762524"/>
            <a:ext cx="4941276" cy="239813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7951721"/>
      </p:ext>
    </p:extLst>
  </p:cSld>
  <p:clrMapOvr>
    <a:masterClrMapping/>
  </p:clrMapOvr>
  <p:transition xmlns:p14="http://schemas.microsoft.com/office/powerpoint/2010/main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ctr" eaLnBrk="1">
              <a:lnSpc>
                <a:spcPct val="98000"/>
              </a:lnSpc>
              <a:buFont typeface="Wingdings" charset="0"/>
              <a:buNone/>
            </a:pPr>
            <a:fld id="{928FEC02-74A2-A647-A68F-339D97059CB6}" type="slidenum">
              <a:rPr lang="en-GB" sz="1400">
                <a:solidFill>
                  <a:srgbClr val="FFFF00"/>
                </a:solidFill>
                <a:latin typeface="Times New Roman" charset="0"/>
                <a:cs typeface="Arial Unicode MS" charset="0"/>
              </a:rPr>
              <a:pPr algn="ctr" eaLnBrk="1">
                <a:lnSpc>
                  <a:spcPct val="98000"/>
                </a:lnSpc>
                <a:buFont typeface="Wingdings" charset="0"/>
                <a:buNone/>
              </a:pPr>
              <a:t>‹#›</a:t>
            </a:fld>
            <a:endParaRPr lang="en-GB" sz="1400">
              <a:solidFill>
                <a:srgbClr val="FFFF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 dirty="0"/>
          </a:p>
        </p:txBody>
      </p:sp>
      <p:sp>
        <p:nvSpPr>
          <p:cNvPr id="9" name="Espace réservé du contenu 3"/>
          <p:cNvSpPr>
            <a:spLocks noGrp="1"/>
          </p:cNvSpPr>
          <p:nvPr>
            <p:ph sz="half" idx="13"/>
          </p:nvPr>
        </p:nvSpPr>
        <p:spPr>
          <a:xfrm>
            <a:off x="558896" y="1762524"/>
            <a:ext cx="10032037" cy="239831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0" name="Espace réservé du contenu 3"/>
          <p:cNvSpPr>
            <a:spLocks noGrp="1"/>
          </p:cNvSpPr>
          <p:nvPr>
            <p:ph sz="half" idx="11"/>
          </p:nvPr>
        </p:nvSpPr>
        <p:spPr>
          <a:xfrm>
            <a:off x="5659600" y="4313237"/>
            <a:ext cx="4941276" cy="2438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1" name="Espace réservé du contenu 3"/>
          <p:cNvSpPr>
            <a:spLocks noGrp="1"/>
          </p:cNvSpPr>
          <p:nvPr>
            <p:ph sz="half" idx="12"/>
          </p:nvPr>
        </p:nvSpPr>
        <p:spPr>
          <a:xfrm>
            <a:off x="548954" y="4313237"/>
            <a:ext cx="4941276" cy="2438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0986808"/>
      </p:ext>
    </p:extLst>
  </p:cSld>
  <p:clrMapOvr>
    <a:masterClrMapping/>
  </p:clrMapOvr>
  <p:transition xmlns:p14="http://schemas.microsoft.com/office/powerpoint/2010/main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ctr" eaLnBrk="1">
              <a:lnSpc>
                <a:spcPct val="98000"/>
              </a:lnSpc>
              <a:buFont typeface="Wingdings" charset="0"/>
              <a:buNone/>
            </a:pPr>
            <a:fld id="{DBF3F371-3F64-784F-92BD-A4637D019D6A}" type="slidenum">
              <a:rPr lang="en-GB" sz="1400">
                <a:solidFill>
                  <a:srgbClr val="FFFF00"/>
                </a:solidFill>
                <a:latin typeface="Times New Roman" charset="0"/>
                <a:cs typeface="Arial Unicode MS" charset="0"/>
              </a:rPr>
              <a:pPr algn="ctr" eaLnBrk="1">
                <a:lnSpc>
                  <a:spcPct val="98000"/>
                </a:lnSpc>
                <a:buFont typeface="Wingdings" charset="0"/>
                <a:buNone/>
              </a:pPr>
              <a:t>‹#›</a:t>
            </a:fld>
            <a:endParaRPr lang="en-GB" sz="1400">
              <a:solidFill>
                <a:srgbClr val="FFFF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 dirty="0"/>
          </a:p>
        </p:txBody>
      </p:sp>
      <p:sp>
        <p:nvSpPr>
          <p:cNvPr id="9" name="Espace réservé du contenu 3"/>
          <p:cNvSpPr>
            <a:spLocks noGrp="1"/>
          </p:cNvSpPr>
          <p:nvPr>
            <p:ph sz="half" idx="2"/>
          </p:nvPr>
        </p:nvSpPr>
        <p:spPr>
          <a:xfrm>
            <a:off x="5657115" y="1768476"/>
            <a:ext cx="4941276" cy="239236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0" name="Espace réservé du contenu 3"/>
          <p:cNvSpPr>
            <a:spLocks noGrp="1"/>
          </p:cNvSpPr>
          <p:nvPr>
            <p:ph sz="half" idx="13"/>
          </p:nvPr>
        </p:nvSpPr>
        <p:spPr>
          <a:xfrm>
            <a:off x="558896" y="1762524"/>
            <a:ext cx="4941276" cy="239813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1" name="Espace réservé du contenu 3"/>
          <p:cNvSpPr>
            <a:spLocks noGrp="1"/>
          </p:cNvSpPr>
          <p:nvPr>
            <p:ph sz="half" idx="12"/>
          </p:nvPr>
        </p:nvSpPr>
        <p:spPr>
          <a:xfrm>
            <a:off x="550862" y="4313237"/>
            <a:ext cx="10041979" cy="2438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5538973"/>
      </p:ext>
    </p:extLst>
  </p:cSld>
  <p:clrMapOvr>
    <a:masterClrMapping/>
  </p:clrMapOvr>
  <p:transition xmlns:p14="http://schemas.microsoft.com/office/powerpoint/2010/main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ctr" eaLnBrk="1">
              <a:lnSpc>
                <a:spcPct val="98000"/>
              </a:lnSpc>
              <a:buFont typeface="Wingdings" charset="0"/>
              <a:buNone/>
            </a:pPr>
            <a:fld id="{AEB57068-F055-824A-A664-C8FD7DBBAC1E}" type="slidenum">
              <a:rPr lang="en-GB" sz="1400">
                <a:solidFill>
                  <a:srgbClr val="FFFF00"/>
                </a:solidFill>
                <a:latin typeface="Times New Roman" charset="0"/>
                <a:cs typeface="Arial Unicode MS" charset="0"/>
              </a:rPr>
              <a:pPr algn="ctr" eaLnBrk="1">
                <a:lnSpc>
                  <a:spcPct val="98000"/>
                </a:lnSpc>
                <a:buFont typeface="Wingdings" charset="0"/>
                <a:buNone/>
              </a:pPr>
              <a:t>‹#›</a:t>
            </a:fld>
            <a:endParaRPr lang="en-GB" sz="1400">
              <a:solidFill>
                <a:srgbClr val="FFFF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 dirty="0"/>
          </a:p>
        </p:txBody>
      </p:sp>
      <p:sp>
        <p:nvSpPr>
          <p:cNvPr id="10" name="Espace réservé du contenu 3"/>
          <p:cNvSpPr>
            <a:spLocks noGrp="1"/>
          </p:cNvSpPr>
          <p:nvPr>
            <p:ph sz="half" idx="12"/>
          </p:nvPr>
        </p:nvSpPr>
        <p:spPr>
          <a:xfrm>
            <a:off x="548954" y="4313237"/>
            <a:ext cx="4941276" cy="2438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1" name="Espace réservé du contenu 3"/>
          <p:cNvSpPr>
            <a:spLocks noGrp="1"/>
          </p:cNvSpPr>
          <p:nvPr>
            <p:ph sz="half" idx="13"/>
          </p:nvPr>
        </p:nvSpPr>
        <p:spPr>
          <a:xfrm>
            <a:off x="558896" y="1762524"/>
            <a:ext cx="4941276" cy="239813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7" name="Espace réservé du contenu 3"/>
          <p:cNvSpPr>
            <a:spLocks noGrp="1"/>
          </p:cNvSpPr>
          <p:nvPr>
            <p:ph sz="half" idx="2"/>
          </p:nvPr>
        </p:nvSpPr>
        <p:spPr>
          <a:xfrm>
            <a:off x="5657115" y="1768476"/>
            <a:ext cx="4941276" cy="498316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7457356"/>
      </p:ext>
    </p:extLst>
  </p:cSld>
  <p:clrMapOvr>
    <a:masterClrMapping/>
  </p:clrMapOvr>
  <p:transition xmlns:p14="http://schemas.microsoft.com/office/powerpoint/2010/main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ctr" eaLnBrk="1">
              <a:lnSpc>
                <a:spcPct val="98000"/>
              </a:lnSpc>
              <a:buFont typeface="Wingdings" charset="0"/>
              <a:buNone/>
            </a:pPr>
            <a:fld id="{8D520CB6-828E-994B-BABD-5EDEC1BEF7E7}" type="slidenum">
              <a:rPr lang="en-GB" sz="1400">
                <a:solidFill>
                  <a:srgbClr val="FFFF00"/>
                </a:solidFill>
                <a:latin typeface="Times New Roman" charset="0"/>
                <a:cs typeface="Arial Unicode MS" charset="0"/>
              </a:rPr>
              <a:pPr algn="ctr" eaLnBrk="1">
                <a:lnSpc>
                  <a:spcPct val="98000"/>
                </a:lnSpc>
                <a:buFont typeface="Wingdings" charset="0"/>
                <a:buNone/>
              </a:pPr>
              <a:t>‹#›</a:t>
            </a:fld>
            <a:endParaRPr lang="en-GB" sz="1400">
              <a:solidFill>
                <a:srgbClr val="FFFF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 dirty="0"/>
          </a:p>
        </p:txBody>
      </p:sp>
      <p:sp>
        <p:nvSpPr>
          <p:cNvPr id="9" name="Espace réservé du contenu 3"/>
          <p:cNvSpPr>
            <a:spLocks noGrp="1"/>
          </p:cNvSpPr>
          <p:nvPr>
            <p:ph sz="half" idx="2"/>
          </p:nvPr>
        </p:nvSpPr>
        <p:spPr>
          <a:xfrm>
            <a:off x="5657115" y="1768476"/>
            <a:ext cx="4941276" cy="239236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0" name="Espace réservé du contenu 3"/>
          <p:cNvSpPr>
            <a:spLocks noGrp="1"/>
          </p:cNvSpPr>
          <p:nvPr>
            <p:ph sz="half" idx="11"/>
          </p:nvPr>
        </p:nvSpPr>
        <p:spPr>
          <a:xfrm>
            <a:off x="5659600" y="4313237"/>
            <a:ext cx="4941276" cy="2438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1" name="Espace réservé du contenu 3"/>
          <p:cNvSpPr>
            <a:spLocks noGrp="1"/>
          </p:cNvSpPr>
          <p:nvPr>
            <p:ph sz="half" idx="13"/>
          </p:nvPr>
        </p:nvSpPr>
        <p:spPr>
          <a:xfrm>
            <a:off x="558896" y="1762523"/>
            <a:ext cx="4941276" cy="49891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7822805"/>
      </p:ext>
    </p:extLst>
  </p:cSld>
  <p:clrMapOvr>
    <a:masterClrMapping/>
  </p:clrMapOvr>
  <p:transition xmlns:p14="http://schemas.microsoft.com/office/powerpoint/2010/main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ctr" eaLnBrk="1">
              <a:lnSpc>
                <a:spcPct val="98000"/>
              </a:lnSpc>
              <a:buFont typeface="Wingdings" charset="0"/>
              <a:buNone/>
            </a:pPr>
            <a:fld id="{B88CEAE5-1F92-D241-9B70-152F9E7D9AE8}" type="slidenum">
              <a:rPr lang="en-GB" sz="1400">
                <a:solidFill>
                  <a:srgbClr val="FFFF00"/>
                </a:solidFill>
                <a:latin typeface="Times New Roman" charset="0"/>
                <a:cs typeface="Arial Unicode MS" charset="0"/>
              </a:rPr>
              <a:pPr algn="ctr" eaLnBrk="1">
                <a:lnSpc>
                  <a:spcPct val="98000"/>
                </a:lnSpc>
                <a:buFont typeface="Wingdings" charset="0"/>
                <a:buNone/>
              </a:pPr>
              <a:t>‹#›</a:t>
            </a:fld>
            <a:endParaRPr lang="en-GB" sz="1400">
              <a:solidFill>
                <a:srgbClr val="FFFF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8800" y="303213"/>
            <a:ext cx="10044113" cy="1258887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8800" y="1692275"/>
            <a:ext cx="4930775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8800" y="2397125"/>
            <a:ext cx="4930775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68963" y="1692275"/>
            <a:ext cx="4933950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68963" y="2397125"/>
            <a:ext cx="4933950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7754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ctr" eaLnBrk="1">
              <a:lnSpc>
                <a:spcPct val="98000"/>
              </a:lnSpc>
              <a:buFont typeface="Wingdings" charset="0"/>
              <a:buNone/>
            </a:pPr>
            <a:fld id="{1F0F2A63-6FFC-914A-B278-0A49C3B829CB}" type="slidenum">
              <a:rPr lang="en-GB" sz="1400">
                <a:solidFill>
                  <a:srgbClr val="FFFF00"/>
                </a:solidFill>
                <a:latin typeface="Times New Roman" charset="0"/>
                <a:cs typeface="Arial Unicode MS" charset="0"/>
              </a:rPr>
              <a:pPr algn="ctr" eaLnBrk="1">
                <a:lnSpc>
                  <a:spcPct val="98000"/>
                </a:lnSpc>
                <a:buFont typeface="Wingdings" charset="0"/>
                <a:buNone/>
              </a:pPr>
              <a:t>‹#›</a:t>
            </a:fld>
            <a:endParaRPr lang="en-GB" sz="1400">
              <a:solidFill>
                <a:srgbClr val="FFFF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87309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ctr" eaLnBrk="1">
              <a:lnSpc>
                <a:spcPct val="98000"/>
              </a:lnSpc>
              <a:buFont typeface="Wingdings" charset="0"/>
              <a:buNone/>
            </a:pPr>
            <a:fld id="{85098182-0222-0747-9681-BB3A0A8EE1F3}" type="slidenum">
              <a:rPr lang="en-GB" sz="1400">
                <a:solidFill>
                  <a:srgbClr val="FFFF00"/>
                </a:solidFill>
                <a:latin typeface="Times New Roman" charset="0"/>
                <a:cs typeface="Arial Unicode MS" charset="0"/>
              </a:rPr>
              <a:pPr algn="ctr" eaLnBrk="1">
                <a:lnSpc>
                  <a:spcPct val="98000"/>
                </a:lnSpc>
                <a:buFont typeface="Wingdings" charset="0"/>
                <a:buNone/>
              </a:pPr>
              <a:t>‹#›</a:t>
            </a:fld>
            <a:endParaRPr lang="en-GB" sz="1400">
              <a:solidFill>
                <a:srgbClr val="FFFF00"/>
              </a:solidFill>
              <a:latin typeface="Times New Roman" charset="0"/>
              <a:cs typeface="Arial Unicode M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222130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ctr" eaLnBrk="1">
              <a:lnSpc>
                <a:spcPct val="98000"/>
              </a:lnSpc>
              <a:buFont typeface="Wingdings" charset="0"/>
              <a:buNone/>
            </a:pPr>
            <a:fld id="{A4FEB154-B2AA-4247-950E-3166E9829861}" type="slidenum">
              <a:rPr lang="en-GB" sz="1400">
                <a:solidFill>
                  <a:srgbClr val="FFFF00"/>
                </a:solidFill>
                <a:latin typeface="Times New Roman" charset="0"/>
                <a:cs typeface="Arial Unicode MS" charset="0"/>
              </a:rPr>
              <a:pPr algn="ctr" eaLnBrk="1">
                <a:lnSpc>
                  <a:spcPct val="98000"/>
                </a:lnSpc>
                <a:buFont typeface="Wingdings" charset="0"/>
                <a:buNone/>
              </a:pPr>
              <a:t>‹#›</a:t>
            </a:fld>
            <a:endParaRPr lang="en-GB" sz="1400">
              <a:solidFill>
                <a:srgbClr val="FFFF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8800" y="301625"/>
            <a:ext cx="3670300" cy="127952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64038" y="301625"/>
            <a:ext cx="6238875" cy="64516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58800" y="1581150"/>
            <a:ext cx="3670300" cy="51720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0206025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ctr" eaLnBrk="1">
              <a:lnSpc>
                <a:spcPct val="98000"/>
              </a:lnSpc>
              <a:buFont typeface="Wingdings" charset="0"/>
              <a:buNone/>
            </a:pPr>
            <a:fld id="{D3F56C2F-50E0-284E-8B0C-B4E10CE8C639}" type="slidenum">
              <a:rPr lang="en-GB" sz="1400">
                <a:solidFill>
                  <a:srgbClr val="FFFF00"/>
                </a:solidFill>
                <a:latin typeface="Times New Roman" charset="0"/>
                <a:cs typeface="Arial Unicode MS" charset="0"/>
              </a:rPr>
              <a:pPr algn="ctr" eaLnBrk="1">
                <a:lnSpc>
                  <a:spcPct val="98000"/>
                </a:lnSpc>
                <a:buFont typeface="Wingdings" charset="0"/>
                <a:buNone/>
              </a:pPr>
              <a:t>‹#›</a:t>
            </a:fld>
            <a:endParaRPr lang="en-GB" sz="1400">
              <a:solidFill>
                <a:srgbClr val="FFFF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87575" y="5291138"/>
            <a:ext cx="6696075" cy="6254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187575" y="674688"/>
            <a:ext cx="6696075" cy="45370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87575" y="5916613"/>
            <a:ext cx="6696075" cy="88741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603890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4"/>
          <p:cNvSpPr txBox="1">
            <a:spLocks noChangeArrowheads="1"/>
          </p:cNvSpPr>
          <p:nvPr userDrawn="1"/>
        </p:nvSpPr>
        <p:spPr bwMode="auto">
          <a:xfrm>
            <a:off x="3657600" y="7056438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ctr" eaLnBrk="1">
              <a:lnSpc>
                <a:spcPct val="98000"/>
              </a:lnSpc>
              <a:buFont typeface="Wingdings" charset="0"/>
              <a:buNone/>
            </a:pPr>
            <a:fld id="{02D145AF-93AF-DB4D-BD5B-6BBFD3933682}" type="slidenum">
              <a:rPr lang="en-GB" sz="1400">
                <a:solidFill>
                  <a:srgbClr val="FFFF00"/>
                </a:solidFill>
                <a:latin typeface="Times New Roman" charset="0"/>
                <a:cs typeface="Arial Unicode MS" charset="0"/>
              </a:rPr>
              <a:pPr algn="ctr" eaLnBrk="1">
                <a:lnSpc>
                  <a:spcPct val="98000"/>
                </a:lnSpc>
                <a:buFont typeface="Wingdings" charset="0"/>
                <a:buNone/>
              </a:pPr>
              <a:t>‹#›</a:t>
            </a:fld>
            <a:endParaRPr lang="en-GB" sz="1400">
              <a:solidFill>
                <a:srgbClr val="FFFF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Cliquez et modifiez le titre</a:t>
            </a:r>
            <a:endParaRPr lang="fr-FR" dirty="0"/>
          </a:p>
        </p:txBody>
      </p:sp>
      <p:sp>
        <p:nvSpPr>
          <p:cNvPr id="14" name="Espace réservé du contenu 3"/>
          <p:cNvSpPr>
            <a:spLocks noGrp="1"/>
          </p:cNvSpPr>
          <p:nvPr>
            <p:ph sz="half" idx="12"/>
          </p:nvPr>
        </p:nvSpPr>
        <p:spPr>
          <a:xfrm>
            <a:off x="550862" y="4313237"/>
            <a:ext cx="10041979" cy="2438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Cliquez pour modifier les styles du texte du masque</a:t>
            </a:r>
          </a:p>
          <a:p>
            <a:pPr lvl="1"/>
            <a:r>
              <a:rPr lang="de-DE" smtClean="0"/>
              <a:t>Deuxième niveau</a:t>
            </a:r>
          </a:p>
          <a:p>
            <a:pPr lvl="2"/>
            <a:r>
              <a:rPr lang="de-DE" smtClean="0"/>
              <a:t>Troisième niveau</a:t>
            </a:r>
          </a:p>
          <a:p>
            <a:pPr lvl="3"/>
            <a:r>
              <a:rPr lang="de-DE" smtClean="0"/>
              <a:t>Quatrième niveau</a:t>
            </a:r>
          </a:p>
          <a:p>
            <a:pPr lvl="4"/>
            <a:r>
              <a:rPr lang="de-DE" smtClean="0"/>
              <a:t>Cinquième niveau</a:t>
            </a:r>
            <a:endParaRPr lang="en-US" dirty="0"/>
          </a:p>
        </p:txBody>
      </p:sp>
      <p:sp>
        <p:nvSpPr>
          <p:cNvPr id="15" name="Espace réservé du contenu 3"/>
          <p:cNvSpPr>
            <a:spLocks noGrp="1"/>
          </p:cNvSpPr>
          <p:nvPr>
            <p:ph sz="half" idx="13"/>
          </p:nvPr>
        </p:nvSpPr>
        <p:spPr>
          <a:xfrm>
            <a:off x="558896" y="1762524"/>
            <a:ext cx="10032037" cy="239831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Cliquez pour modifier les styles du texte du masque</a:t>
            </a:r>
          </a:p>
          <a:p>
            <a:pPr lvl="1"/>
            <a:r>
              <a:rPr lang="de-DE" smtClean="0"/>
              <a:t>Deuxième niveau</a:t>
            </a:r>
          </a:p>
          <a:p>
            <a:pPr lvl="2"/>
            <a:r>
              <a:rPr lang="de-DE" smtClean="0"/>
              <a:t>Troisième niveau</a:t>
            </a:r>
          </a:p>
          <a:p>
            <a:pPr lvl="3"/>
            <a:r>
              <a:rPr lang="de-DE" smtClean="0"/>
              <a:t>Quatrième niveau</a:t>
            </a:r>
          </a:p>
          <a:p>
            <a:pPr lvl="4"/>
            <a:r>
              <a:rPr lang="de-DE" smtClean="0"/>
              <a:t>Cinquième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7216279"/>
      </p:ext>
    </p:extLst>
  </p:cSld>
  <p:clrMapOvr>
    <a:masterClrMapping/>
  </p:clrMapOvr>
  <p:transition xmlns:p14="http://schemas.microsoft.com/office/powerpoint/2010/main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ctr" eaLnBrk="1">
              <a:lnSpc>
                <a:spcPct val="98000"/>
              </a:lnSpc>
              <a:buFont typeface="Wingdings" charset="0"/>
              <a:buNone/>
            </a:pPr>
            <a:fld id="{F2A56079-4353-2F4F-BEFC-B397EE02DF4D}" type="slidenum">
              <a:rPr lang="en-GB" sz="1400">
                <a:solidFill>
                  <a:srgbClr val="FFFF00"/>
                </a:solidFill>
                <a:latin typeface="Times New Roman" charset="0"/>
                <a:cs typeface="Arial Unicode MS" charset="0"/>
              </a:rPr>
              <a:pPr algn="ctr" eaLnBrk="1">
                <a:lnSpc>
                  <a:spcPct val="98000"/>
                </a:lnSpc>
                <a:buFont typeface="Wingdings" charset="0"/>
                <a:buNone/>
              </a:pPr>
              <a:t>‹#›</a:t>
            </a:fld>
            <a:endParaRPr lang="en-GB" sz="1400">
              <a:solidFill>
                <a:srgbClr val="FFFF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63052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ctr" eaLnBrk="1">
              <a:lnSpc>
                <a:spcPct val="98000"/>
              </a:lnSpc>
              <a:buFont typeface="Wingdings" charset="0"/>
              <a:buNone/>
            </a:pPr>
            <a:fld id="{D95A54C9-79BA-3345-8F7E-13C41601ED66}" type="slidenum">
              <a:rPr lang="en-GB" sz="1400">
                <a:solidFill>
                  <a:srgbClr val="FFFF00"/>
                </a:solidFill>
                <a:latin typeface="Times New Roman" charset="0"/>
                <a:cs typeface="Arial Unicode MS" charset="0"/>
              </a:rPr>
              <a:pPr algn="ctr" eaLnBrk="1">
                <a:lnSpc>
                  <a:spcPct val="98000"/>
                </a:lnSpc>
                <a:buFont typeface="Wingdings" charset="0"/>
                <a:buNone/>
              </a:pPr>
              <a:t>‹#›</a:t>
            </a:fld>
            <a:endParaRPr lang="en-GB" sz="1400">
              <a:solidFill>
                <a:srgbClr val="FFFF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083550" y="301625"/>
            <a:ext cx="2508250" cy="64484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57213" y="301625"/>
            <a:ext cx="7373937" cy="64484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0339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ctr" eaLnBrk="1">
              <a:lnSpc>
                <a:spcPct val="98000"/>
              </a:lnSpc>
              <a:buFont typeface="Wingdings" charset="0"/>
              <a:buNone/>
            </a:pPr>
            <a:fld id="{7485C7A5-3BE7-184E-9BB5-A164373026BD}" type="slidenum">
              <a:rPr lang="en-GB" sz="1400">
                <a:solidFill>
                  <a:srgbClr val="FFFF00"/>
                </a:solidFill>
                <a:latin typeface="Times New Roman" charset="0"/>
                <a:cs typeface="Arial Unicode MS" charset="0"/>
              </a:rPr>
              <a:pPr algn="ctr" eaLnBrk="1">
                <a:lnSpc>
                  <a:spcPct val="98000"/>
                </a:lnSpc>
                <a:buFont typeface="Wingdings" charset="0"/>
                <a:buNone/>
              </a:pPr>
              <a:t>‹#›</a:t>
            </a:fld>
            <a:endParaRPr lang="en-GB" sz="1400">
              <a:solidFill>
                <a:srgbClr val="FFFF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Cliquez et modifiez le titre</a:t>
            </a:r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5657115" y="1768476"/>
            <a:ext cx="4941276" cy="239236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Cliquez pour modifier les styles du texte du masque</a:t>
            </a:r>
          </a:p>
          <a:p>
            <a:pPr lvl="1"/>
            <a:r>
              <a:rPr lang="de-DE" smtClean="0"/>
              <a:t>Deuxième niveau</a:t>
            </a:r>
          </a:p>
          <a:p>
            <a:pPr lvl="2"/>
            <a:r>
              <a:rPr lang="de-DE" smtClean="0"/>
              <a:t>Troisième niveau</a:t>
            </a:r>
          </a:p>
          <a:p>
            <a:pPr lvl="3"/>
            <a:r>
              <a:rPr lang="de-DE" smtClean="0"/>
              <a:t>Quatrième niveau</a:t>
            </a:r>
          </a:p>
          <a:p>
            <a:pPr lvl="4"/>
            <a:r>
              <a:rPr lang="de-DE" smtClean="0"/>
              <a:t>Cinquième niveau</a:t>
            </a:r>
            <a:endParaRPr lang="en-US" dirty="0"/>
          </a:p>
        </p:txBody>
      </p:sp>
      <p:sp>
        <p:nvSpPr>
          <p:cNvPr id="13" name="Espace réservé du contenu 3"/>
          <p:cNvSpPr>
            <a:spLocks noGrp="1"/>
          </p:cNvSpPr>
          <p:nvPr>
            <p:ph sz="half" idx="11"/>
          </p:nvPr>
        </p:nvSpPr>
        <p:spPr>
          <a:xfrm>
            <a:off x="5659600" y="4313237"/>
            <a:ext cx="4941276" cy="2438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Cliquez pour modifier les styles du texte du masque</a:t>
            </a:r>
          </a:p>
          <a:p>
            <a:pPr lvl="1"/>
            <a:r>
              <a:rPr lang="de-DE" smtClean="0"/>
              <a:t>Deuxième niveau</a:t>
            </a:r>
          </a:p>
          <a:p>
            <a:pPr lvl="2"/>
            <a:r>
              <a:rPr lang="de-DE" smtClean="0"/>
              <a:t>Troisième niveau</a:t>
            </a:r>
          </a:p>
          <a:p>
            <a:pPr lvl="3"/>
            <a:r>
              <a:rPr lang="de-DE" smtClean="0"/>
              <a:t>Quatrième niveau</a:t>
            </a:r>
          </a:p>
          <a:p>
            <a:pPr lvl="4"/>
            <a:r>
              <a:rPr lang="de-DE" smtClean="0"/>
              <a:t>Cinquième niveau</a:t>
            </a:r>
            <a:endParaRPr lang="en-US" dirty="0"/>
          </a:p>
        </p:txBody>
      </p:sp>
      <p:sp>
        <p:nvSpPr>
          <p:cNvPr id="14" name="Espace réservé du contenu 3"/>
          <p:cNvSpPr>
            <a:spLocks noGrp="1"/>
          </p:cNvSpPr>
          <p:nvPr>
            <p:ph sz="half" idx="12"/>
          </p:nvPr>
        </p:nvSpPr>
        <p:spPr>
          <a:xfrm>
            <a:off x="548954" y="4313237"/>
            <a:ext cx="4941276" cy="2438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Cliquez pour modifier les styles du texte du masque</a:t>
            </a:r>
          </a:p>
          <a:p>
            <a:pPr lvl="1"/>
            <a:r>
              <a:rPr lang="de-DE" smtClean="0"/>
              <a:t>Deuxième niveau</a:t>
            </a:r>
          </a:p>
          <a:p>
            <a:pPr lvl="2"/>
            <a:r>
              <a:rPr lang="de-DE" smtClean="0"/>
              <a:t>Troisième niveau</a:t>
            </a:r>
          </a:p>
          <a:p>
            <a:pPr lvl="3"/>
            <a:r>
              <a:rPr lang="de-DE" smtClean="0"/>
              <a:t>Quatrième niveau</a:t>
            </a:r>
          </a:p>
          <a:p>
            <a:pPr lvl="4"/>
            <a:r>
              <a:rPr lang="de-DE" smtClean="0"/>
              <a:t>Cinquième niveau</a:t>
            </a:r>
            <a:endParaRPr lang="en-US" dirty="0"/>
          </a:p>
        </p:txBody>
      </p:sp>
      <p:sp>
        <p:nvSpPr>
          <p:cNvPr id="15" name="Espace réservé du contenu 3"/>
          <p:cNvSpPr>
            <a:spLocks noGrp="1"/>
          </p:cNvSpPr>
          <p:nvPr>
            <p:ph sz="half" idx="13"/>
          </p:nvPr>
        </p:nvSpPr>
        <p:spPr>
          <a:xfrm>
            <a:off x="558896" y="1762524"/>
            <a:ext cx="4941276" cy="239813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Cliquez pour modifier les styles du texte du masque</a:t>
            </a:r>
          </a:p>
          <a:p>
            <a:pPr lvl="1"/>
            <a:r>
              <a:rPr lang="de-DE" smtClean="0"/>
              <a:t>Deuxième niveau</a:t>
            </a:r>
          </a:p>
          <a:p>
            <a:pPr lvl="2"/>
            <a:r>
              <a:rPr lang="de-DE" smtClean="0"/>
              <a:t>Troisième niveau</a:t>
            </a:r>
          </a:p>
          <a:p>
            <a:pPr lvl="3"/>
            <a:r>
              <a:rPr lang="de-DE" smtClean="0"/>
              <a:t>Quatrième niveau</a:t>
            </a:r>
          </a:p>
          <a:p>
            <a:pPr lvl="4"/>
            <a:r>
              <a:rPr lang="de-DE" smtClean="0"/>
              <a:t>Cinquième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4626655"/>
      </p:ext>
    </p:extLst>
  </p:cSld>
  <p:clrMapOvr>
    <a:masterClrMapping/>
  </p:clrMapOvr>
  <p:transition xmlns:p14="http://schemas.microsoft.com/office/powerpoint/2010/main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ctr" eaLnBrk="1">
              <a:lnSpc>
                <a:spcPct val="98000"/>
              </a:lnSpc>
              <a:buFont typeface="Wingdings" charset="0"/>
              <a:buNone/>
            </a:pPr>
            <a:fld id="{2312924D-9E3B-614D-9174-8409CC7A0BF8}" type="slidenum">
              <a:rPr lang="en-GB" sz="1400">
                <a:solidFill>
                  <a:srgbClr val="FFFF00"/>
                </a:solidFill>
                <a:latin typeface="Times New Roman" charset="0"/>
                <a:cs typeface="Arial Unicode MS" charset="0"/>
              </a:rPr>
              <a:pPr algn="ctr" eaLnBrk="1">
                <a:lnSpc>
                  <a:spcPct val="98000"/>
                </a:lnSpc>
                <a:buFont typeface="Wingdings" charset="0"/>
                <a:buNone/>
              </a:pPr>
              <a:t>‹#›</a:t>
            </a:fld>
            <a:endParaRPr lang="en-GB" sz="1400">
              <a:solidFill>
                <a:srgbClr val="FFFF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Cliquez et modifiez le titre</a:t>
            </a:r>
            <a:endParaRPr lang="fr-FR" dirty="0"/>
          </a:p>
        </p:txBody>
      </p:sp>
      <p:sp>
        <p:nvSpPr>
          <p:cNvPr id="9" name="Espace réservé du contenu 3"/>
          <p:cNvSpPr>
            <a:spLocks noGrp="1"/>
          </p:cNvSpPr>
          <p:nvPr>
            <p:ph sz="half" idx="13"/>
          </p:nvPr>
        </p:nvSpPr>
        <p:spPr>
          <a:xfrm>
            <a:off x="558896" y="1762524"/>
            <a:ext cx="10032037" cy="239831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Cliquez pour modifier les styles du texte du masque</a:t>
            </a:r>
          </a:p>
          <a:p>
            <a:pPr lvl="1"/>
            <a:r>
              <a:rPr lang="de-DE" smtClean="0"/>
              <a:t>Deuxième niveau</a:t>
            </a:r>
          </a:p>
          <a:p>
            <a:pPr lvl="2"/>
            <a:r>
              <a:rPr lang="de-DE" smtClean="0"/>
              <a:t>Troisième niveau</a:t>
            </a:r>
          </a:p>
          <a:p>
            <a:pPr lvl="3"/>
            <a:r>
              <a:rPr lang="de-DE" smtClean="0"/>
              <a:t>Quatrième niveau</a:t>
            </a:r>
          </a:p>
          <a:p>
            <a:pPr lvl="4"/>
            <a:r>
              <a:rPr lang="de-DE" smtClean="0"/>
              <a:t>Cinquième niveau</a:t>
            </a:r>
            <a:endParaRPr lang="en-US" dirty="0"/>
          </a:p>
        </p:txBody>
      </p:sp>
      <p:sp>
        <p:nvSpPr>
          <p:cNvPr id="10" name="Espace réservé du contenu 3"/>
          <p:cNvSpPr>
            <a:spLocks noGrp="1"/>
          </p:cNvSpPr>
          <p:nvPr>
            <p:ph sz="half" idx="11"/>
          </p:nvPr>
        </p:nvSpPr>
        <p:spPr>
          <a:xfrm>
            <a:off x="5659600" y="4313237"/>
            <a:ext cx="4941276" cy="2438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Cliquez pour modifier les styles du texte du masque</a:t>
            </a:r>
          </a:p>
          <a:p>
            <a:pPr lvl="1"/>
            <a:r>
              <a:rPr lang="de-DE" smtClean="0"/>
              <a:t>Deuxième niveau</a:t>
            </a:r>
          </a:p>
          <a:p>
            <a:pPr lvl="2"/>
            <a:r>
              <a:rPr lang="de-DE" smtClean="0"/>
              <a:t>Troisième niveau</a:t>
            </a:r>
          </a:p>
          <a:p>
            <a:pPr lvl="3"/>
            <a:r>
              <a:rPr lang="de-DE" smtClean="0"/>
              <a:t>Quatrième niveau</a:t>
            </a:r>
          </a:p>
          <a:p>
            <a:pPr lvl="4"/>
            <a:r>
              <a:rPr lang="de-DE" smtClean="0"/>
              <a:t>Cinquième niveau</a:t>
            </a:r>
            <a:endParaRPr lang="en-US" dirty="0"/>
          </a:p>
        </p:txBody>
      </p:sp>
      <p:sp>
        <p:nvSpPr>
          <p:cNvPr id="11" name="Espace réservé du contenu 3"/>
          <p:cNvSpPr>
            <a:spLocks noGrp="1"/>
          </p:cNvSpPr>
          <p:nvPr>
            <p:ph sz="half" idx="12"/>
          </p:nvPr>
        </p:nvSpPr>
        <p:spPr>
          <a:xfrm>
            <a:off x="548954" y="4313237"/>
            <a:ext cx="4941276" cy="2438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Cliquez pour modifier les styles du texte du masque</a:t>
            </a:r>
          </a:p>
          <a:p>
            <a:pPr lvl="1"/>
            <a:r>
              <a:rPr lang="de-DE" smtClean="0"/>
              <a:t>Deuxième niveau</a:t>
            </a:r>
          </a:p>
          <a:p>
            <a:pPr lvl="2"/>
            <a:r>
              <a:rPr lang="de-DE" smtClean="0"/>
              <a:t>Troisième niveau</a:t>
            </a:r>
          </a:p>
          <a:p>
            <a:pPr lvl="3"/>
            <a:r>
              <a:rPr lang="de-DE" smtClean="0"/>
              <a:t>Quatrième niveau</a:t>
            </a:r>
          </a:p>
          <a:p>
            <a:pPr lvl="4"/>
            <a:r>
              <a:rPr lang="de-DE" smtClean="0"/>
              <a:t>Cinquième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1919909"/>
      </p:ext>
    </p:extLst>
  </p:cSld>
  <p:clrMapOvr>
    <a:masterClrMapping/>
  </p:clrMapOvr>
  <p:transition xmlns:p14="http://schemas.microsoft.com/office/powerpoint/2010/main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ctr" eaLnBrk="1">
              <a:lnSpc>
                <a:spcPct val="98000"/>
              </a:lnSpc>
              <a:buFont typeface="Wingdings" charset="0"/>
              <a:buNone/>
            </a:pPr>
            <a:fld id="{B3D85C07-8D9B-B04B-B6E1-9C4B1EEDDF2A}" type="slidenum">
              <a:rPr lang="en-GB" sz="1400">
                <a:solidFill>
                  <a:srgbClr val="FFFF00"/>
                </a:solidFill>
                <a:latin typeface="Times New Roman" charset="0"/>
                <a:cs typeface="Arial Unicode MS" charset="0"/>
              </a:rPr>
              <a:pPr algn="ctr" eaLnBrk="1">
                <a:lnSpc>
                  <a:spcPct val="98000"/>
                </a:lnSpc>
                <a:buFont typeface="Wingdings" charset="0"/>
                <a:buNone/>
              </a:pPr>
              <a:t>‹#›</a:t>
            </a:fld>
            <a:endParaRPr lang="en-GB" sz="1400">
              <a:solidFill>
                <a:srgbClr val="FFFF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Cliquez et modifiez le titre</a:t>
            </a:r>
            <a:endParaRPr lang="fr-FR" dirty="0"/>
          </a:p>
        </p:txBody>
      </p:sp>
      <p:sp>
        <p:nvSpPr>
          <p:cNvPr id="9" name="Espace réservé du contenu 3"/>
          <p:cNvSpPr>
            <a:spLocks noGrp="1"/>
          </p:cNvSpPr>
          <p:nvPr>
            <p:ph sz="half" idx="2"/>
          </p:nvPr>
        </p:nvSpPr>
        <p:spPr>
          <a:xfrm>
            <a:off x="5657115" y="1768476"/>
            <a:ext cx="4941276" cy="239236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Cliquez pour modifier les styles du texte du masque</a:t>
            </a:r>
          </a:p>
          <a:p>
            <a:pPr lvl="1"/>
            <a:r>
              <a:rPr lang="de-DE" smtClean="0"/>
              <a:t>Deuxième niveau</a:t>
            </a:r>
          </a:p>
          <a:p>
            <a:pPr lvl="2"/>
            <a:r>
              <a:rPr lang="de-DE" smtClean="0"/>
              <a:t>Troisième niveau</a:t>
            </a:r>
          </a:p>
          <a:p>
            <a:pPr lvl="3"/>
            <a:r>
              <a:rPr lang="de-DE" smtClean="0"/>
              <a:t>Quatrième niveau</a:t>
            </a:r>
          </a:p>
          <a:p>
            <a:pPr lvl="4"/>
            <a:r>
              <a:rPr lang="de-DE" smtClean="0"/>
              <a:t>Cinquième niveau</a:t>
            </a:r>
            <a:endParaRPr lang="en-US" dirty="0"/>
          </a:p>
        </p:txBody>
      </p:sp>
      <p:sp>
        <p:nvSpPr>
          <p:cNvPr id="10" name="Espace réservé du contenu 3"/>
          <p:cNvSpPr>
            <a:spLocks noGrp="1"/>
          </p:cNvSpPr>
          <p:nvPr>
            <p:ph sz="half" idx="13"/>
          </p:nvPr>
        </p:nvSpPr>
        <p:spPr>
          <a:xfrm>
            <a:off x="558896" y="1762524"/>
            <a:ext cx="4941276" cy="239813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Cliquez pour modifier les styles du texte du masque</a:t>
            </a:r>
          </a:p>
          <a:p>
            <a:pPr lvl="1"/>
            <a:r>
              <a:rPr lang="de-DE" smtClean="0"/>
              <a:t>Deuxième niveau</a:t>
            </a:r>
          </a:p>
          <a:p>
            <a:pPr lvl="2"/>
            <a:r>
              <a:rPr lang="de-DE" smtClean="0"/>
              <a:t>Troisième niveau</a:t>
            </a:r>
          </a:p>
          <a:p>
            <a:pPr lvl="3"/>
            <a:r>
              <a:rPr lang="de-DE" smtClean="0"/>
              <a:t>Quatrième niveau</a:t>
            </a:r>
          </a:p>
          <a:p>
            <a:pPr lvl="4"/>
            <a:r>
              <a:rPr lang="de-DE" smtClean="0"/>
              <a:t>Cinquième niveau</a:t>
            </a:r>
            <a:endParaRPr lang="en-US" dirty="0"/>
          </a:p>
        </p:txBody>
      </p:sp>
      <p:sp>
        <p:nvSpPr>
          <p:cNvPr id="11" name="Espace réservé du contenu 3"/>
          <p:cNvSpPr>
            <a:spLocks noGrp="1"/>
          </p:cNvSpPr>
          <p:nvPr>
            <p:ph sz="half" idx="12"/>
          </p:nvPr>
        </p:nvSpPr>
        <p:spPr>
          <a:xfrm>
            <a:off x="550862" y="4313237"/>
            <a:ext cx="10041979" cy="2438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Cliquez pour modifier les styles du texte du masque</a:t>
            </a:r>
          </a:p>
          <a:p>
            <a:pPr lvl="1"/>
            <a:r>
              <a:rPr lang="de-DE" smtClean="0"/>
              <a:t>Deuxième niveau</a:t>
            </a:r>
          </a:p>
          <a:p>
            <a:pPr lvl="2"/>
            <a:r>
              <a:rPr lang="de-DE" smtClean="0"/>
              <a:t>Troisième niveau</a:t>
            </a:r>
          </a:p>
          <a:p>
            <a:pPr lvl="3"/>
            <a:r>
              <a:rPr lang="de-DE" smtClean="0"/>
              <a:t>Quatrième niveau</a:t>
            </a:r>
          </a:p>
          <a:p>
            <a:pPr lvl="4"/>
            <a:r>
              <a:rPr lang="de-DE" smtClean="0"/>
              <a:t>Cinquième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4154335"/>
      </p:ext>
    </p:extLst>
  </p:cSld>
  <p:clrMapOvr>
    <a:masterClrMapping/>
  </p:clrMapOvr>
  <p:transition xmlns:p14="http://schemas.microsoft.com/office/powerpoint/2010/main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ctr" eaLnBrk="1">
              <a:lnSpc>
                <a:spcPct val="98000"/>
              </a:lnSpc>
              <a:buFont typeface="Wingdings" charset="0"/>
              <a:buNone/>
            </a:pPr>
            <a:fld id="{6A19FDD6-DB08-034B-A605-CED9EF14E52E}" type="slidenum">
              <a:rPr lang="en-GB" sz="1400">
                <a:solidFill>
                  <a:srgbClr val="FFFF00"/>
                </a:solidFill>
                <a:latin typeface="Times New Roman" charset="0"/>
                <a:cs typeface="Arial Unicode MS" charset="0"/>
              </a:rPr>
              <a:pPr algn="ctr" eaLnBrk="1">
                <a:lnSpc>
                  <a:spcPct val="98000"/>
                </a:lnSpc>
                <a:buFont typeface="Wingdings" charset="0"/>
                <a:buNone/>
              </a:pPr>
              <a:t>‹#›</a:t>
            </a:fld>
            <a:endParaRPr lang="en-GB" sz="1400">
              <a:solidFill>
                <a:srgbClr val="FFFF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Cliquez et modifiez le titre</a:t>
            </a:r>
            <a:endParaRPr lang="fr-FR" dirty="0"/>
          </a:p>
        </p:txBody>
      </p:sp>
      <p:sp>
        <p:nvSpPr>
          <p:cNvPr id="10" name="Espace réservé du contenu 3"/>
          <p:cNvSpPr>
            <a:spLocks noGrp="1"/>
          </p:cNvSpPr>
          <p:nvPr>
            <p:ph sz="half" idx="12"/>
          </p:nvPr>
        </p:nvSpPr>
        <p:spPr>
          <a:xfrm>
            <a:off x="548954" y="4313237"/>
            <a:ext cx="4941276" cy="2438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Cliquez pour modifier les styles du texte du masque</a:t>
            </a:r>
          </a:p>
          <a:p>
            <a:pPr lvl="1"/>
            <a:r>
              <a:rPr lang="de-DE" smtClean="0"/>
              <a:t>Deuxième niveau</a:t>
            </a:r>
          </a:p>
          <a:p>
            <a:pPr lvl="2"/>
            <a:r>
              <a:rPr lang="de-DE" smtClean="0"/>
              <a:t>Troisième niveau</a:t>
            </a:r>
          </a:p>
          <a:p>
            <a:pPr lvl="3"/>
            <a:r>
              <a:rPr lang="de-DE" smtClean="0"/>
              <a:t>Quatrième niveau</a:t>
            </a:r>
          </a:p>
          <a:p>
            <a:pPr lvl="4"/>
            <a:r>
              <a:rPr lang="de-DE" smtClean="0"/>
              <a:t>Cinquième niveau</a:t>
            </a:r>
            <a:endParaRPr lang="en-US" dirty="0"/>
          </a:p>
        </p:txBody>
      </p:sp>
      <p:sp>
        <p:nvSpPr>
          <p:cNvPr id="11" name="Espace réservé du contenu 3"/>
          <p:cNvSpPr>
            <a:spLocks noGrp="1"/>
          </p:cNvSpPr>
          <p:nvPr>
            <p:ph sz="half" idx="13"/>
          </p:nvPr>
        </p:nvSpPr>
        <p:spPr>
          <a:xfrm>
            <a:off x="558896" y="1762524"/>
            <a:ext cx="4941276" cy="239813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Cliquez pour modifier les styles du texte du masque</a:t>
            </a:r>
          </a:p>
          <a:p>
            <a:pPr lvl="1"/>
            <a:r>
              <a:rPr lang="de-DE" smtClean="0"/>
              <a:t>Deuxième niveau</a:t>
            </a:r>
          </a:p>
          <a:p>
            <a:pPr lvl="2"/>
            <a:r>
              <a:rPr lang="de-DE" smtClean="0"/>
              <a:t>Troisième niveau</a:t>
            </a:r>
          </a:p>
          <a:p>
            <a:pPr lvl="3"/>
            <a:r>
              <a:rPr lang="de-DE" smtClean="0"/>
              <a:t>Quatrième niveau</a:t>
            </a:r>
          </a:p>
          <a:p>
            <a:pPr lvl="4"/>
            <a:r>
              <a:rPr lang="de-DE" smtClean="0"/>
              <a:t>Cinquième niveau</a:t>
            </a:r>
            <a:endParaRPr lang="en-US" dirty="0"/>
          </a:p>
        </p:txBody>
      </p:sp>
      <p:sp>
        <p:nvSpPr>
          <p:cNvPr id="17" name="Espace réservé du contenu 3"/>
          <p:cNvSpPr>
            <a:spLocks noGrp="1"/>
          </p:cNvSpPr>
          <p:nvPr>
            <p:ph sz="half" idx="2"/>
          </p:nvPr>
        </p:nvSpPr>
        <p:spPr>
          <a:xfrm>
            <a:off x="5657115" y="1768476"/>
            <a:ext cx="4941276" cy="498316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Cliquez pour modifier les styles du texte du masque</a:t>
            </a:r>
          </a:p>
          <a:p>
            <a:pPr lvl="1"/>
            <a:r>
              <a:rPr lang="de-DE" smtClean="0"/>
              <a:t>Deuxième niveau</a:t>
            </a:r>
          </a:p>
          <a:p>
            <a:pPr lvl="2"/>
            <a:r>
              <a:rPr lang="de-DE" smtClean="0"/>
              <a:t>Troisième niveau</a:t>
            </a:r>
          </a:p>
          <a:p>
            <a:pPr lvl="3"/>
            <a:r>
              <a:rPr lang="de-DE" smtClean="0"/>
              <a:t>Quatrième niveau</a:t>
            </a:r>
          </a:p>
          <a:p>
            <a:pPr lvl="4"/>
            <a:r>
              <a:rPr lang="de-DE" smtClean="0"/>
              <a:t>Cinquième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837768"/>
      </p:ext>
    </p:extLst>
  </p:cSld>
  <p:clrMapOvr>
    <a:masterClrMapping/>
  </p:clrMapOvr>
  <p:transition xmlns:p14="http://schemas.microsoft.com/office/powerpoint/2010/main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image" Target="../media/image2.jpe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6.xml"/><Relationship Id="rId20" Type="http://schemas.openxmlformats.org/officeDocument/2006/relationships/image" Target="../media/image4.jpeg"/><Relationship Id="rId10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29.xml"/><Relationship Id="rId13" Type="http://schemas.openxmlformats.org/officeDocument/2006/relationships/slideLayout" Target="../slideLayouts/slideLayout30.xml"/><Relationship Id="rId14" Type="http://schemas.openxmlformats.org/officeDocument/2006/relationships/slideLayout" Target="../slideLayouts/slideLayout31.xml"/><Relationship Id="rId15" Type="http://schemas.openxmlformats.org/officeDocument/2006/relationships/slideLayout" Target="../slideLayouts/slideLayout32.xml"/><Relationship Id="rId16" Type="http://schemas.openxmlformats.org/officeDocument/2006/relationships/slideLayout" Target="../slideLayouts/slideLayout33.xml"/><Relationship Id="rId17" Type="http://schemas.openxmlformats.org/officeDocument/2006/relationships/slideLayout" Target="../slideLayouts/slideLayout34.xml"/><Relationship Id="rId18" Type="http://schemas.openxmlformats.org/officeDocument/2006/relationships/theme" Target="../theme/theme2.xml"/><Relationship Id="rId19" Type="http://schemas.openxmlformats.org/officeDocument/2006/relationships/image" Target="../media/image3.jpeg"/><Relationship Id="rId1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9.xml"/><Relationship Id="rId3" Type="http://schemas.openxmlformats.org/officeDocument/2006/relationships/slideLayout" Target="../slideLayouts/slideLayout20.xml"/><Relationship Id="rId4" Type="http://schemas.openxmlformats.org/officeDocument/2006/relationships/slideLayout" Target="../slideLayouts/slideLayout21.xml"/><Relationship Id="rId5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4.xml"/><Relationship Id="rId8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3.xml"/><Relationship Id="rId20" Type="http://schemas.openxmlformats.org/officeDocument/2006/relationships/image" Target="../media/image5.jpeg"/><Relationship Id="rId10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48.xml"/><Relationship Id="rId15" Type="http://schemas.openxmlformats.org/officeDocument/2006/relationships/slideLayout" Target="../slideLayouts/slideLayout49.xml"/><Relationship Id="rId16" Type="http://schemas.openxmlformats.org/officeDocument/2006/relationships/slideLayout" Target="../slideLayouts/slideLayout50.xml"/><Relationship Id="rId17" Type="http://schemas.openxmlformats.org/officeDocument/2006/relationships/slideLayout" Target="../slideLayouts/slideLayout51.xml"/><Relationship Id="rId18" Type="http://schemas.openxmlformats.org/officeDocument/2006/relationships/theme" Target="../theme/theme3.xml"/><Relationship Id="rId19" Type="http://schemas.openxmlformats.org/officeDocument/2006/relationships/image" Target="../media/image3.jpeg"/><Relationship Id="rId1" Type="http://schemas.openxmlformats.org/officeDocument/2006/relationships/slideLayout" Target="../slideLayouts/slideLayout35.xml"/><Relationship Id="rId2" Type="http://schemas.openxmlformats.org/officeDocument/2006/relationships/slideLayout" Target="../slideLayouts/slideLayout36.xml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761163"/>
            <a:ext cx="11160125" cy="798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1027" name="Picture 2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1160125" cy="6772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1028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557213" y="301625"/>
            <a:ext cx="10034587" cy="1254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title text format</a:t>
            </a:r>
          </a:p>
        </p:txBody>
      </p:sp>
      <p:sp>
        <p:nvSpPr>
          <p:cNvPr id="1029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557213" y="1768475"/>
            <a:ext cx="10034587" cy="4981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outline text format</a:t>
            </a:r>
          </a:p>
          <a:p>
            <a:pPr lvl="1"/>
            <a:r>
              <a:rPr lang="en-GB"/>
              <a:t>Second Outline Level</a:t>
            </a:r>
          </a:p>
          <a:p>
            <a:pPr lvl="2"/>
            <a:r>
              <a:rPr lang="en-GB"/>
              <a:t>Third Outline Level</a:t>
            </a:r>
          </a:p>
          <a:p>
            <a:pPr lvl="3"/>
            <a:r>
              <a:rPr lang="en-GB"/>
              <a:t>Fourth Outline Level</a:t>
            </a:r>
          </a:p>
          <a:p>
            <a:pPr lvl="4"/>
            <a:r>
              <a:rPr lang="en-GB"/>
              <a:t>Fifth Outline Level</a:t>
            </a:r>
          </a:p>
          <a:p>
            <a:pPr lvl="4"/>
            <a:r>
              <a:rPr lang="en-GB"/>
              <a:t>Sixth Outline Level</a:t>
            </a:r>
          </a:p>
          <a:p>
            <a:pPr lvl="4"/>
            <a:r>
              <a:rPr lang="en-GB"/>
              <a:t>Seventh Outline Level</a:t>
            </a:r>
          </a:p>
          <a:p>
            <a:pPr lvl="4"/>
            <a:r>
              <a:rPr lang="en-GB"/>
              <a:t>Eighth Outline Level</a:t>
            </a:r>
          </a:p>
          <a:p>
            <a:pPr lvl="4"/>
            <a:r>
              <a:rPr lang="en-GB"/>
              <a:t>Ninth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5" r:id="rId1"/>
    <p:sldLayoutId id="2147483788" r:id="rId2"/>
    <p:sldLayoutId id="2147483766" r:id="rId3"/>
    <p:sldLayoutId id="2147483789" r:id="rId4"/>
    <p:sldLayoutId id="2147483790" r:id="rId5"/>
    <p:sldLayoutId id="2147483791" r:id="rId6"/>
    <p:sldLayoutId id="2147483792" r:id="rId7"/>
    <p:sldLayoutId id="2147483793" r:id="rId8"/>
    <p:sldLayoutId id="2147483794" r:id="rId9"/>
    <p:sldLayoutId id="2147483795" r:id="rId10"/>
    <p:sldLayoutId id="2147483796" r:id="rId11"/>
    <p:sldLayoutId id="2147483797" r:id="rId12"/>
    <p:sldLayoutId id="2147483798" r:id="rId13"/>
    <p:sldLayoutId id="2147483799" r:id="rId14"/>
    <p:sldLayoutId id="2147483800" r:id="rId15"/>
    <p:sldLayoutId id="2147483801" r:id="rId16"/>
    <p:sldLayoutId id="2147483802" r:id="rId17"/>
  </p:sldLayoutIdLst>
  <p:txStyles>
    <p:titleStyle>
      <a:lvl1pPr algn="ctr" defTabSz="457200" rtl="0" eaLnBrk="1" fontAlgn="base" hangingPunct="1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charset="0"/>
        <a:defRPr sz="4400">
          <a:solidFill>
            <a:srgbClr val="000000"/>
          </a:solidFill>
          <a:latin typeface="+mj-lt"/>
          <a:ea typeface="ＭＳ Ｐゴシック" charset="0"/>
          <a:cs typeface="+mj-cs"/>
        </a:defRPr>
      </a:lvl1pPr>
      <a:lvl2pPr algn="ctr" defTabSz="457200" rtl="0" eaLnBrk="1" fontAlgn="base" hangingPunct="1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charset="0"/>
        <a:defRPr sz="4400">
          <a:solidFill>
            <a:srgbClr val="000000"/>
          </a:solidFill>
          <a:latin typeface="Arial" charset="0"/>
          <a:ea typeface="ＭＳ Ｐゴシック" charset="0"/>
          <a:cs typeface="MS Gothic" charset="0"/>
        </a:defRPr>
      </a:lvl2pPr>
      <a:lvl3pPr algn="ctr" defTabSz="457200" rtl="0" eaLnBrk="1" fontAlgn="base" hangingPunct="1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charset="0"/>
        <a:defRPr sz="4400">
          <a:solidFill>
            <a:srgbClr val="000000"/>
          </a:solidFill>
          <a:latin typeface="Arial" charset="0"/>
          <a:ea typeface="ＭＳ Ｐゴシック" charset="0"/>
          <a:cs typeface="MS Gothic" charset="0"/>
        </a:defRPr>
      </a:lvl3pPr>
      <a:lvl4pPr algn="ctr" defTabSz="457200" rtl="0" eaLnBrk="1" fontAlgn="base" hangingPunct="1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charset="0"/>
        <a:defRPr sz="4400">
          <a:solidFill>
            <a:srgbClr val="000000"/>
          </a:solidFill>
          <a:latin typeface="Arial" charset="0"/>
          <a:ea typeface="ＭＳ Ｐゴシック" charset="0"/>
          <a:cs typeface="MS Gothic" charset="0"/>
        </a:defRPr>
      </a:lvl4pPr>
      <a:lvl5pPr algn="ctr" defTabSz="457200" rtl="0" eaLnBrk="1" fontAlgn="base" hangingPunct="1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charset="0"/>
        <a:defRPr sz="4400">
          <a:solidFill>
            <a:srgbClr val="000000"/>
          </a:solidFill>
          <a:latin typeface="Arial" charset="0"/>
          <a:ea typeface="ＭＳ Ｐゴシック" charset="0"/>
          <a:cs typeface="MS Gothic" charset="0"/>
        </a:defRPr>
      </a:lvl5pPr>
      <a:lvl6pPr marL="457200" algn="ctr" defTabSz="457200" rtl="0" eaLnBrk="1" fontAlgn="base" hangingPunct="1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charset="2"/>
        <a:defRPr sz="4400">
          <a:solidFill>
            <a:srgbClr val="000000"/>
          </a:solidFill>
          <a:latin typeface="Arial" charset="0"/>
          <a:ea typeface="MS Gothic" charset="0"/>
          <a:cs typeface="MS Gothic" charset="0"/>
        </a:defRPr>
      </a:lvl6pPr>
      <a:lvl7pPr marL="914400" algn="ctr" defTabSz="457200" rtl="0" eaLnBrk="1" fontAlgn="base" hangingPunct="1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charset="2"/>
        <a:defRPr sz="4400">
          <a:solidFill>
            <a:srgbClr val="000000"/>
          </a:solidFill>
          <a:latin typeface="Arial" charset="0"/>
          <a:ea typeface="MS Gothic" charset="0"/>
          <a:cs typeface="MS Gothic" charset="0"/>
        </a:defRPr>
      </a:lvl7pPr>
      <a:lvl8pPr marL="1371600" algn="ctr" defTabSz="457200" rtl="0" eaLnBrk="1" fontAlgn="base" hangingPunct="1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charset="2"/>
        <a:defRPr sz="4400">
          <a:solidFill>
            <a:srgbClr val="000000"/>
          </a:solidFill>
          <a:latin typeface="Arial" charset="0"/>
          <a:ea typeface="MS Gothic" charset="0"/>
          <a:cs typeface="MS Gothic" charset="0"/>
        </a:defRPr>
      </a:lvl8pPr>
      <a:lvl9pPr marL="1828800" algn="ctr" defTabSz="457200" rtl="0" eaLnBrk="1" fontAlgn="base" hangingPunct="1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charset="2"/>
        <a:defRPr sz="4400">
          <a:solidFill>
            <a:srgbClr val="000000"/>
          </a:solidFill>
          <a:latin typeface="Arial" charset="0"/>
          <a:ea typeface="MS Gothic" charset="0"/>
          <a:cs typeface="MS Gothic" charset="0"/>
        </a:defRPr>
      </a:lvl9pPr>
    </p:titleStyle>
    <p:bodyStyle>
      <a:lvl1pPr marL="423863" indent="-319088" algn="l" defTabSz="457200" rtl="0" eaLnBrk="1" fontAlgn="base" hangingPunct="1">
        <a:lnSpc>
          <a:spcPct val="70000"/>
        </a:lnSpc>
        <a:spcBef>
          <a:spcPct val="0"/>
        </a:spcBef>
        <a:spcAft>
          <a:spcPts val="1425"/>
        </a:spcAft>
        <a:buClr>
          <a:srgbClr val="000000"/>
        </a:buClr>
        <a:buSzPct val="45000"/>
        <a:buFont typeface="Wingdings" charset="0"/>
        <a:buChar char=""/>
        <a:defRPr sz="3200">
          <a:solidFill>
            <a:srgbClr val="000000"/>
          </a:solidFill>
          <a:latin typeface="+mn-lt"/>
          <a:ea typeface="ＭＳ Ｐゴシック" charset="0"/>
          <a:cs typeface="+mn-cs"/>
        </a:defRPr>
      </a:lvl1pPr>
      <a:lvl2pPr marL="855663" indent="-285750" algn="l" defTabSz="457200" rtl="0" eaLnBrk="1" fontAlgn="base" hangingPunct="1">
        <a:lnSpc>
          <a:spcPct val="70000"/>
        </a:lnSpc>
        <a:spcBef>
          <a:spcPct val="0"/>
        </a:spcBef>
        <a:spcAft>
          <a:spcPts val="1138"/>
        </a:spcAft>
        <a:buClr>
          <a:srgbClr val="000000"/>
        </a:buClr>
        <a:buSzPct val="75000"/>
        <a:buFont typeface="Symbol" charset="0"/>
        <a:buChar char=""/>
        <a:defRPr sz="2800">
          <a:solidFill>
            <a:srgbClr val="000000"/>
          </a:solidFill>
          <a:latin typeface="+mn-lt"/>
          <a:ea typeface="+mn-ea"/>
          <a:cs typeface="+mn-cs"/>
        </a:defRPr>
      </a:lvl2pPr>
      <a:lvl3pPr marL="1287463" indent="-212725" algn="l" defTabSz="457200" rtl="0" eaLnBrk="1" fontAlgn="base" hangingPunct="1">
        <a:lnSpc>
          <a:spcPct val="70000"/>
        </a:lnSpc>
        <a:spcBef>
          <a:spcPct val="0"/>
        </a:spcBef>
        <a:spcAft>
          <a:spcPts val="850"/>
        </a:spcAft>
        <a:buClr>
          <a:srgbClr val="000000"/>
        </a:buClr>
        <a:buSzPct val="45000"/>
        <a:buFont typeface="Wingdings" charset="0"/>
        <a:buChar char=""/>
        <a:defRPr sz="2400">
          <a:solidFill>
            <a:srgbClr val="000000"/>
          </a:solidFill>
          <a:latin typeface="+mn-lt"/>
          <a:ea typeface="+mn-ea"/>
          <a:cs typeface="+mn-cs"/>
        </a:defRPr>
      </a:lvl3pPr>
      <a:lvl4pPr marL="1719263" indent="-207963" algn="l" defTabSz="457200" rtl="0" eaLnBrk="1" fontAlgn="base" hangingPunct="1">
        <a:lnSpc>
          <a:spcPct val="70000"/>
        </a:lnSpc>
        <a:spcBef>
          <a:spcPct val="0"/>
        </a:spcBef>
        <a:spcAft>
          <a:spcPts val="575"/>
        </a:spcAft>
        <a:buClr>
          <a:srgbClr val="000000"/>
        </a:buClr>
        <a:buSzPct val="75000"/>
        <a:buFont typeface="Symbol" charset="0"/>
        <a:buChar char=""/>
        <a:defRPr sz="2000">
          <a:solidFill>
            <a:srgbClr val="000000"/>
          </a:solidFill>
          <a:latin typeface="+mn-lt"/>
          <a:ea typeface="+mn-ea"/>
          <a:cs typeface="+mn-cs"/>
        </a:defRPr>
      </a:lvl4pPr>
      <a:lvl5pPr marL="2151063" indent="-209550" algn="l" defTabSz="457200" rtl="0" eaLnBrk="1" fontAlgn="base" hangingPunct="1">
        <a:lnSpc>
          <a:spcPct val="70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charset="0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5pPr>
      <a:lvl6pPr marL="2608263" indent="-209550" algn="l" defTabSz="457200" rtl="0" eaLnBrk="1" fontAlgn="base" hangingPunct="1">
        <a:lnSpc>
          <a:spcPct val="70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3065463" indent="-209550" algn="l" defTabSz="457200" rtl="0" eaLnBrk="1" fontAlgn="base" hangingPunct="1">
        <a:lnSpc>
          <a:spcPct val="70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522663" indent="-209550" algn="l" defTabSz="457200" rtl="0" eaLnBrk="1" fontAlgn="base" hangingPunct="1">
        <a:lnSpc>
          <a:spcPct val="70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979863" indent="-209550" algn="l" defTabSz="457200" rtl="0" eaLnBrk="1" fontAlgn="base" hangingPunct="1">
        <a:lnSpc>
          <a:spcPct val="70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1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761163"/>
            <a:ext cx="11160125" cy="798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57213" y="263525"/>
            <a:ext cx="10034587" cy="603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title text format</a:t>
            </a:r>
          </a:p>
        </p:txBody>
      </p:sp>
      <p:sp>
        <p:nvSpPr>
          <p:cNvPr id="1946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57213" y="1358900"/>
            <a:ext cx="10034587" cy="4859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outline text format</a:t>
            </a:r>
          </a:p>
          <a:p>
            <a:pPr lvl="1"/>
            <a:r>
              <a:rPr lang="en-GB"/>
              <a:t>Second Outline Level</a:t>
            </a:r>
          </a:p>
          <a:p>
            <a:pPr lvl="2"/>
            <a:r>
              <a:rPr lang="en-GB"/>
              <a:t>Third Outline Level</a:t>
            </a:r>
          </a:p>
          <a:p>
            <a:pPr lvl="2"/>
            <a:r>
              <a:rPr lang="en-GB"/>
              <a:t>Fourth Outline Level</a:t>
            </a:r>
          </a:p>
          <a:p>
            <a:pPr lvl="2"/>
            <a:r>
              <a:rPr lang="en-GB"/>
              <a:t>Fifth Outline Level</a:t>
            </a:r>
          </a:p>
          <a:p>
            <a:pPr lvl="2"/>
            <a:r>
              <a:rPr lang="en-GB"/>
              <a:t>Sixth Outline Level</a:t>
            </a:r>
          </a:p>
          <a:p>
            <a:pPr lvl="2"/>
            <a:r>
              <a:rPr lang="en-GB"/>
              <a:t>Seventh Outline Level</a:t>
            </a:r>
          </a:p>
          <a:p>
            <a:pPr lvl="2"/>
            <a:r>
              <a:rPr lang="en-GB"/>
              <a:t>Eighth Outline Level</a:t>
            </a:r>
          </a:p>
          <a:p>
            <a:pPr lvl="2"/>
            <a:r>
              <a:rPr lang="en-GB"/>
              <a:t>Ninth Outline Level</a:t>
            </a:r>
          </a:p>
        </p:txBody>
      </p:sp>
      <p:sp>
        <p:nvSpPr>
          <p:cNvPr id="2052" name="Text Box 4"/>
          <p:cNvSpPr txBox="1">
            <a:spLocks noChangeArrowheads="1"/>
          </p:cNvSpPr>
          <p:nvPr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ctr" eaLnBrk="1">
              <a:lnSpc>
                <a:spcPct val="98000"/>
              </a:lnSpc>
              <a:buFont typeface="Wingdings" charset="0"/>
              <a:buNone/>
            </a:pPr>
            <a:fld id="{97D83DCE-9E07-A248-9F34-A30DE7E86EB3}" type="slidenum">
              <a:rPr lang="en-GB" sz="1400">
                <a:solidFill>
                  <a:srgbClr val="FFFF00"/>
                </a:solidFill>
                <a:latin typeface="Times New Roman" charset="0"/>
                <a:cs typeface="Arial Unicode MS" charset="0"/>
              </a:rPr>
              <a:pPr algn="ctr" eaLnBrk="1">
                <a:lnSpc>
                  <a:spcPct val="98000"/>
                </a:lnSpc>
                <a:buFont typeface="Wingdings" charset="0"/>
                <a:buNone/>
              </a:pPr>
              <a:t>‹#›</a:t>
            </a:fld>
            <a:endParaRPr lang="en-GB" sz="1400">
              <a:solidFill>
                <a:srgbClr val="FFFF00"/>
              </a:solidFill>
              <a:latin typeface="Times New Roman" charset="0"/>
              <a:cs typeface="Arial Unicode MS" charset="0"/>
            </a:endParaRPr>
          </a:p>
        </p:txBody>
      </p:sp>
      <p:pic>
        <p:nvPicPr>
          <p:cNvPr id="19462" name="Picture 5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15988"/>
            <a:ext cx="11160125" cy="7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txStyles>
    <p:titleStyle>
      <a:lvl1pPr algn="l" defTabSz="457200" rtl="0" eaLnBrk="0" fontAlgn="base" hangingPunct="0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charset="0"/>
        <a:defRPr sz="3500">
          <a:solidFill>
            <a:srgbClr val="FFA300"/>
          </a:solidFill>
          <a:latin typeface="+mj-lt"/>
          <a:ea typeface="ＭＳ Ｐゴシック" charset="0"/>
          <a:cs typeface="+mj-cs"/>
        </a:defRPr>
      </a:lvl1pPr>
      <a:lvl2pPr algn="l" defTabSz="457200" rtl="0" eaLnBrk="0" fontAlgn="base" hangingPunct="0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charset="0"/>
        <a:defRPr sz="3500">
          <a:solidFill>
            <a:srgbClr val="FFA300"/>
          </a:solidFill>
          <a:latin typeface="Arial" charset="0"/>
          <a:ea typeface="ＭＳ Ｐゴシック" charset="0"/>
          <a:cs typeface="MS Gothic" charset="0"/>
        </a:defRPr>
      </a:lvl2pPr>
      <a:lvl3pPr algn="l" defTabSz="457200" rtl="0" eaLnBrk="0" fontAlgn="base" hangingPunct="0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charset="0"/>
        <a:defRPr sz="3500">
          <a:solidFill>
            <a:srgbClr val="FFA300"/>
          </a:solidFill>
          <a:latin typeface="Arial" charset="0"/>
          <a:ea typeface="ＭＳ Ｐゴシック" charset="0"/>
          <a:cs typeface="MS Gothic" charset="0"/>
        </a:defRPr>
      </a:lvl3pPr>
      <a:lvl4pPr algn="l" defTabSz="457200" rtl="0" eaLnBrk="0" fontAlgn="base" hangingPunct="0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charset="0"/>
        <a:defRPr sz="3500">
          <a:solidFill>
            <a:srgbClr val="FFA300"/>
          </a:solidFill>
          <a:latin typeface="Arial" charset="0"/>
          <a:ea typeface="ＭＳ Ｐゴシック" charset="0"/>
          <a:cs typeface="MS Gothic" charset="0"/>
        </a:defRPr>
      </a:lvl4pPr>
      <a:lvl5pPr algn="l" defTabSz="457200" rtl="0" eaLnBrk="0" fontAlgn="base" hangingPunct="0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charset="0"/>
        <a:defRPr sz="3500">
          <a:solidFill>
            <a:srgbClr val="FFA300"/>
          </a:solidFill>
          <a:latin typeface="Arial" charset="0"/>
          <a:ea typeface="ＭＳ Ｐゴシック" charset="0"/>
          <a:cs typeface="MS Gothic" charset="0"/>
        </a:defRPr>
      </a:lvl5pPr>
      <a:lvl6pPr marL="457200" algn="l" defTabSz="457200" rtl="0" eaLnBrk="0" fontAlgn="base" hangingPunct="0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charset="2"/>
        <a:defRPr sz="3500">
          <a:solidFill>
            <a:srgbClr val="FFA300"/>
          </a:solidFill>
          <a:latin typeface="Arial" charset="0"/>
          <a:ea typeface="MS Gothic" charset="0"/>
          <a:cs typeface="MS Gothic" charset="0"/>
        </a:defRPr>
      </a:lvl6pPr>
      <a:lvl7pPr marL="914400" algn="l" defTabSz="457200" rtl="0" eaLnBrk="0" fontAlgn="base" hangingPunct="0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charset="2"/>
        <a:defRPr sz="3500">
          <a:solidFill>
            <a:srgbClr val="FFA300"/>
          </a:solidFill>
          <a:latin typeface="Arial" charset="0"/>
          <a:ea typeface="MS Gothic" charset="0"/>
          <a:cs typeface="MS Gothic" charset="0"/>
        </a:defRPr>
      </a:lvl7pPr>
      <a:lvl8pPr marL="1371600" algn="l" defTabSz="457200" rtl="0" eaLnBrk="0" fontAlgn="base" hangingPunct="0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charset="2"/>
        <a:defRPr sz="3500">
          <a:solidFill>
            <a:srgbClr val="FFA300"/>
          </a:solidFill>
          <a:latin typeface="Arial" charset="0"/>
          <a:ea typeface="MS Gothic" charset="0"/>
          <a:cs typeface="MS Gothic" charset="0"/>
        </a:defRPr>
      </a:lvl8pPr>
      <a:lvl9pPr marL="1828800" algn="l" defTabSz="457200" rtl="0" eaLnBrk="0" fontAlgn="base" hangingPunct="0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charset="2"/>
        <a:defRPr sz="3500">
          <a:solidFill>
            <a:srgbClr val="FFA300"/>
          </a:solidFill>
          <a:latin typeface="Arial" charset="0"/>
          <a:ea typeface="MS Gothic" charset="0"/>
          <a:cs typeface="MS Gothic" charset="0"/>
        </a:defRPr>
      </a:lvl9pPr>
    </p:titleStyle>
    <p:bodyStyle>
      <a:lvl1pPr marL="258763" indent="-255588" algn="l" defTabSz="457200" rtl="0" eaLnBrk="0" fontAlgn="base" hangingPunct="0">
        <a:lnSpc>
          <a:spcPct val="67000"/>
        </a:lnSpc>
        <a:spcBef>
          <a:spcPct val="0"/>
        </a:spcBef>
        <a:spcAft>
          <a:spcPts val="1425"/>
        </a:spcAft>
        <a:buClr>
          <a:srgbClr val="000000"/>
        </a:buClr>
        <a:buSzPct val="70000"/>
        <a:buFont typeface="Symbol" charset="0"/>
        <a:buChar char="•"/>
        <a:defRPr sz="2600" b="1" i="1">
          <a:solidFill>
            <a:srgbClr val="333333"/>
          </a:solidFill>
          <a:latin typeface="+mn-lt"/>
          <a:ea typeface="ＭＳ Ｐゴシック" charset="0"/>
          <a:cs typeface="+mn-cs"/>
        </a:defRPr>
      </a:lvl1pPr>
      <a:lvl2pPr marL="261938" indent="-261938" algn="l" defTabSz="457200" rtl="0" eaLnBrk="0" fontAlgn="base" hangingPunct="0">
        <a:lnSpc>
          <a:spcPct val="74000"/>
        </a:lnSpc>
        <a:spcBef>
          <a:spcPct val="0"/>
        </a:spcBef>
        <a:spcAft>
          <a:spcPts val="1425"/>
        </a:spcAft>
        <a:buClr>
          <a:srgbClr val="FFA300"/>
        </a:buClr>
        <a:buSzPct val="120000"/>
        <a:buFont typeface="Segoe UI" charset="0"/>
        <a:buChar char="»"/>
        <a:defRPr sz="2200" b="1" i="1">
          <a:solidFill>
            <a:srgbClr val="4C4C4C"/>
          </a:solidFill>
          <a:latin typeface="+mn-lt"/>
          <a:ea typeface="+mn-ea"/>
          <a:cs typeface="+mn-cs"/>
        </a:defRPr>
      </a:lvl2pPr>
      <a:lvl3pPr marL="1287463" indent="-212725" algn="l" defTabSz="457200" rtl="0" eaLnBrk="0" fontAlgn="base" hangingPunct="0">
        <a:lnSpc>
          <a:spcPct val="70000"/>
        </a:lnSpc>
        <a:spcBef>
          <a:spcPct val="0"/>
        </a:spcBef>
        <a:spcAft>
          <a:spcPts val="850"/>
        </a:spcAft>
        <a:buClr>
          <a:srgbClr val="000000"/>
        </a:buClr>
        <a:buSzPct val="45000"/>
        <a:buFont typeface="Wingdings" charset="0"/>
        <a:buChar char=""/>
        <a:defRPr sz="2200" b="1" i="1">
          <a:solidFill>
            <a:srgbClr val="4C4C4C"/>
          </a:solidFill>
          <a:latin typeface="+mn-lt"/>
          <a:ea typeface="+mn-ea"/>
          <a:cs typeface="+mn-cs"/>
        </a:defRPr>
      </a:lvl3pPr>
      <a:lvl4pPr marL="4772025" indent="-3695700" algn="l" defTabSz="457200" rtl="0" eaLnBrk="0" fontAlgn="base" hangingPunct="0">
        <a:lnSpc>
          <a:spcPct val="70000"/>
        </a:lnSpc>
        <a:spcBef>
          <a:spcPct val="0"/>
        </a:spcBef>
        <a:spcAft>
          <a:spcPts val="850"/>
        </a:spcAft>
        <a:buClr>
          <a:srgbClr val="4C4C4C"/>
        </a:buClr>
        <a:buSzPct val="45000"/>
        <a:buFont typeface="Times New Roman" charset="0"/>
        <a:buChar char=""/>
        <a:defRPr sz="2200" i="1" baseline="20000">
          <a:solidFill>
            <a:srgbClr val="4C4C4C"/>
          </a:solidFill>
          <a:effectLst>
            <a:outerShdw blurRad="38100" dist="38100" dir="2700000" algn="tl">
              <a:srgbClr val="DDDDDD"/>
            </a:outerShdw>
          </a:effectLst>
          <a:latin typeface="+mn-lt"/>
          <a:ea typeface="ＭＳ Ｐゴシック" charset="0"/>
          <a:cs typeface="Symbol" charset="2"/>
        </a:defRPr>
      </a:lvl4pPr>
      <a:lvl5pPr marL="2057400" indent="-228600" algn="l" defTabSz="457200" rtl="0" eaLnBrk="0" fontAlgn="base" hangingPunct="0">
        <a:lnSpc>
          <a:spcPct val="73000"/>
        </a:lnSpc>
        <a:spcBef>
          <a:spcPts val="800"/>
        </a:spcBef>
        <a:spcAft>
          <a:spcPct val="0"/>
        </a:spcAft>
        <a:buClr>
          <a:srgbClr val="4C4C4C"/>
        </a:buClr>
        <a:buSzPct val="100000"/>
        <a:buFont typeface="Arial" charset="0"/>
        <a:buChar char="•"/>
        <a:defRPr sz="3200">
          <a:solidFill>
            <a:srgbClr val="000000"/>
          </a:solidFill>
          <a:latin typeface="+mn-lt"/>
          <a:ea typeface="Symbol" charset="2"/>
          <a:cs typeface="Symbol" charset="2"/>
        </a:defRPr>
      </a:lvl5pPr>
      <a:lvl6pPr marL="457200" algn="l" defTabSz="457200" rtl="0" fontAlgn="base">
        <a:lnSpc>
          <a:spcPct val="73000"/>
        </a:lnSpc>
        <a:spcBef>
          <a:spcPts val="800"/>
        </a:spcBef>
        <a:spcAft>
          <a:spcPct val="0"/>
        </a:spcAft>
        <a:buClr>
          <a:srgbClr val="4C4C4C"/>
        </a:buClr>
        <a:buSzPct val="100000"/>
        <a:buFont typeface="Arial" charset="0"/>
        <a:buChar char="•"/>
        <a:defRPr sz="3200">
          <a:solidFill>
            <a:srgbClr val="000000"/>
          </a:solidFill>
          <a:latin typeface="+mn-lt"/>
          <a:ea typeface="Symbol" charset="2"/>
          <a:cs typeface="Symbol" charset="2"/>
        </a:defRPr>
      </a:lvl6pPr>
      <a:lvl7pPr marL="914400" algn="l" defTabSz="457200" rtl="0" fontAlgn="base">
        <a:lnSpc>
          <a:spcPct val="73000"/>
        </a:lnSpc>
        <a:spcBef>
          <a:spcPts val="800"/>
        </a:spcBef>
        <a:spcAft>
          <a:spcPct val="0"/>
        </a:spcAft>
        <a:buClr>
          <a:srgbClr val="4C4C4C"/>
        </a:buClr>
        <a:buSzPct val="100000"/>
        <a:buFont typeface="Arial" charset="0"/>
        <a:buChar char="•"/>
        <a:defRPr sz="3200">
          <a:solidFill>
            <a:srgbClr val="000000"/>
          </a:solidFill>
          <a:latin typeface="+mn-lt"/>
          <a:ea typeface="Symbol" charset="2"/>
          <a:cs typeface="Symbol" charset="2"/>
        </a:defRPr>
      </a:lvl7pPr>
      <a:lvl8pPr marL="1371600" algn="l" defTabSz="457200" rtl="0" fontAlgn="base">
        <a:lnSpc>
          <a:spcPct val="73000"/>
        </a:lnSpc>
        <a:spcBef>
          <a:spcPts val="800"/>
        </a:spcBef>
        <a:spcAft>
          <a:spcPct val="0"/>
        </a:spcAft>
        <a:buClr>
          <a:srgbClr val="4C4C4C"/>
        </a:buClr>
        <a:buSzPct val="100000"/>
        <a:buFont typeface="Arial" charset="0"/>
        <a:buChar char="•"/>
        <a:defRPr sz="3200">
          <a:solidFill>
            <a:srgbClr val="000000"/>
          </a:solidFill>
          <a:latin typeface="+mn-lt"/>
          <a:ea typeface="Symbol" charset="2"/>
          <a:cs typeface="Symbol" charset="2"/>
        </a:defRPr>
      </a:lvl8pPr>
      <a:lvl9pPr marL="1828800" algn="l" defTabSz="457200" rtl="0" fontAlgn="base">
        <a:lnSpc>
          <a:spcPct val="73000"/>
        </a:lnSpc>
        <a:spcBef>
          <a:spcPts val="800"/>
        </a:spcBef>
        <a:spcAft>
          <a:spcPct val="0"/>
        </a:spcAft>
        <a:buClr>
          <a:srgbClr val="4C4C4C"/>
        </a:buClr>
        <a:buSzPct val="100000"/>
        <a:buFont typeface="Arial" charset="0"/>
        <a:buChar char="•"/>
        <a:defRPr sz="3200">
          <a:solidFill>
            <a:srgbClr val="000000"/>
          </a:solidFill>
          <a:latin typeface="+mn-lt"/>
          <a:ea typeface="Symbol" charset="2"/>
          <a:cs typeface="Symbol" charset="2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2" name="Picture 1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761163"/>
            <a:ext cx="11160125" cy="798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56323" name="Picture 2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1160125" cy="678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56324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557213" y="301625"/>
            <a:ext cx="10034587" cy="1254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title text format</a:t>
            </a:r>
          </a:p>
        </p:txBody>
      </p:sp>
      <p:sp>
        <p:nvSpPr>
          <p:cNvPr id="56325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557213" y="1768475"/>
            <a:ext cx="10034587" cy="4981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outline text format</a:t>
            </a:r>
          </a:p>
          <a:p>
            <a:pPr lvl="1"/>
            <a:r>
              <a:rPr lang="en-GB"/>
              <a:t>Second Outline Level</a:t>
            </a:r>
          </a:p>
          <a:p>
            <a:pPr lvl="2"/>
            <a:r>
              <a:rPr lang="en-GB"/>
              <a:t>Third Outline Level</a:t>
            </a:r>
          </a:p>
          <a:p>
            <a:pPr lvl="3"/>
            <a:r>
              <a:rPr lang="en-GB"/>
              <a:t>Fourth Outline Level</a:t>
            </a:r>
          </a:p>
          <a:p>
            <a:pPr lvl="4"/>
            <a:r>
              <a:rPr lang="en-GB"/>
              <a:t>Fifth Outline Level</a:t>
            </a:r>
          </a:p>
          <a:p>
            <a:pPr lvl="4"/>
            <a:r>
              <a:rPr lang="en-GB"/>
              <a:t>Sixth Outline Level</a:t>
            </a:r>
          </a:p>
          <a:p>
            <a:pPr lvl="4"/>
            <a:r>
              <a:rPr lang="en-GB"/>
              <a:t>Seventh Outline Level</a:t>
            </a:r>
          </a:p>
          <a:p>
            <a:pPr lvl="4"/>
            <a:r>
              <a:rPr lang="en-GB"/>
              <a:t>Eighth Outline Level</a:t>
            </a:r>
          </a:p>
          <a:p>
            <a:pPr lvl="4"/>
            <a:r>
              <a:rPr lang="en-GB"/>
              <a:t>Ninth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6" r:id="rId1"/>
    <p:sldLayoutId id="2147483818" r:id="rId2"/>
    <p:sldLayoutId id="2147483787" r:id="rId3"/>
    <p:sldLayoutId id="2147483819" r:id="rId4"/>
    <p:sldLayoutId id="2147483820" r:id="rId5"/>
    <p:sldLayoutId id="2147483821" r:id="rId6"/>
    <p:sldLayoutId id="2147483822" r:id="rId7"/>
    <p:sldLayoutId id="2147483823" r:id="rId8"/>
    <p:sldLayoutId id="2147483824" r:id="rId9"/>
    <p:sldLayoutId id="2147483825" r:id="rId10"/>
    <p:sldLayoutId id="2147483826" r:id="rId11"/>
    <p:sldLayoutId id="2147483827" r:id="rId12"/>
    <p:sldLayoutId id="2147483828" r:id="rId13"/>
    <p:sldLayoutId id="2147483829" r:id="rId14"/>
    <p:sldLayoutId id="2147483830" r:id="rId15"/>
    <p:sldLayoutId id="2147483831" r:id="rId16"/>
    <p:sldLayoutId id="2147483832" r:id="rId17"/>
  </p:sldLayoutIdLst>
  <p:txStyles>
    <p:titleStyle>
      <a:lvl1pPr algn="r" defTabSz="457200" rtl="0" eaLnBrk="0" fontAlgn="base" hangingPunct="0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charset="0"/>
        <a:defRPr sz="4400">
          <a:solidFill>
            <a:srgbClr val="FFFFFF"/>
          </a:solidFill>
          <a:latin typeface="+mj-lt"/>
          <a:ea typeface="ＭＳ Ｐゴシック" charset="0"/>
          <a:cs typeface="+mj-cs"/>
        </a:defRPr>
      </a:lvl1pPr>
      <a:lvl2pPr algn="r" defTabSz="457200" rtl="0" eaLnBrk="0" fontAlgn="base" hangingPunct="0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charset="0"/>
        <a:defRPr sz="4400">
          <a:solidFill>
            <a:srgbClr val="FFFFFF"/>
          </a:solidFill>
          <a:latin typeface="Arial" charset="0"/>
          <a:ea typeface="ＭＳ Ｐゴシック" charset="0"/>
          <a:cs typeface="MS Gothic" charset="0"/>
        </a:defRPr>
      </a:lvl2pPr>
      <a:lvl3pPr algn="r" defTabSz="457200" rtl="0" eaLnBrk="0" fontAlgn="base" hangingPunct="0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charset="0"/>
        <a:defRPr sz="4400">
          <a:solidFill>
            <a:srgbClr val="FFFFFF"/>
          </a:solidFill>
          <a:latin typeface="Arial" charset="0"/>
          <a:ea typeface="ＭＳ Ｐゴシック" charset="0"/>
          <a:cs typeface="MS Gothic" charset="0"/>
        </a:defRPr>
      </a:lvl3pPr>
      <a:lvl4pPr algn="r" defTabSz="457200" rtl="0" eaLnBrk="0" fontAlgn="base" hangingPunct="0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charset="0"/>
        <a:defRPr sz="4400">
          <a:solidFill>
            <a:srgbClr val="FFFFFF"/>
          </a:solidFill>
          <a:latin typeface="Arial" charset="0"/>
          <a:ea typeface="ＭＳ Ｐゴシック" charset="0"/>
          <a:cs typeface="MS Gothic" charset="0"/>
        </a:defRPr>
      </a:lvl4pPr>
      <a:lvl5pPr algn="r" defTabSz="457200" rtl="0" eaLnBrk="0" fontAlgn="base" hangingPunct="0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charset="0"/>
        <a:defRPr sz="4400">
          <a:solidFill>
            <a:srgbClr val="FFFFFF"/>
          </a:solidFill>
          <a:latin typeface="Arial" charset="0"/>
          <a:ea typeface="ＭＳ Ｐゴシック" charset="0"/>
          <a:cs typeface="MS Gothic" charset="0"/>
        </a:defRPr>
      </a:lvl5pPr>
      <a:lvl6pPr marL="457200" algn="r" defTabSz="457200" rtl="0" eaLnBrk="0" fontAlgn="base" hangingPunct="0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charset="2"/>
        <a:defRPr sz="4400">
          <a:solidFill>
            <a:srgbClr val="FFFFFF"/>
          </a:solidFill>
          <a:latin typeface="Arial" charset="0"/>
          <a:ea typeface="MS Gothic" charset="0"/>
          <a:cs typeface="MS Gothic" charset="0"/>
        </a:defRPr>
      </a:lvl6pPr>
      <a:lvl7pPr marL="914400" algn="r" defTabSz="457200" rtl="0" eaLnBrk="0" fontAlgn="base" hangingPunct="0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charset="2"/>
        <a:defRPr sz="4400">
          <a:solidFill>
            <a:srgbClr val="FFFFFF"/>
          </a:solidFill>
          <a:latin typeface="Arial" charset="0"/>
          <a:ea typeface="MS Gothic" charset="0"/>
          <a:cs typeface="MS Gothic" charset="0"/>
        </a:defRPr>
      </a:lvl7pPr>
      <a:lvl8pPr marL="1371600" algn="r" defTabSz="457200" rtl="0" eaLnBrk="0" fontAlgn="base" hangingPunct="0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charset="2"/>
        <a:defRPr sz="4400">
          <a:solidFill>
            <a:srgbClr val="FFFFFF"/>
          </a:solidFill>
          <a:latin typeface="Arial" charset="0"/>
          <a:ea typeface="MS Gothic" charset="0"/>
          <a:cs typeface="MS Gothic" charset="0"/>
        </a:defRPr>
      </a:lvl8pPr>
      <a:lvl9pPr marL="1828800" algn="r" defTabSz="457200" rtl="0" eaLnBrk="0" fontAlgn="base" hangingPunct="0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charset="2"/>
        <a:defRPr sz="4400">
          <a:solidFill>
            <a:srgbClr val="FFFFFF"/>
          </a:solidFill>
          <a:latin typeface="Arial" charset="0"/>
          <a:ea typeface="MS Gothic" charset="0"/>
          <a:cs typeface="MS Gothic" charset="0"/>
        </a:defRPr>
      </a:lvl9pPr>
    </p:titleStyle>
    <p:bodyStyle>
      <a:lvl1pPr marL="423863" indent="-319088" algn="l" defTabSz="457200" rtl="0" eaLnBrk="0" fontAlgn="base" hangingPunct="0">
        <a:lnSpc>
          <a:spcPct val="70000"/>
        </a:lnSpc>
        <a:spcBef>
          <a:spcPct val="0"/>
        </a:spcBef>
        <a:spcAft>
          <a:spcPts val="1425"/>
        </a:spcAft>
        <a:buClr>
          <a:srgbClr val="000000"/>
        </a:buClr>
        <a:buSzPct val="45000"/>
        <a:buFont typeface="Wingdings" charset="0"/>
        <a:buChar char=""/>
        <a:defRPr sz="3200">
          <a:solidFill>
            <a:srgbClr val="000000"/>
          </a:solidFill>
          <a:latin typeface="+mn-lt"/>
          <a:ea typeface="ＭＳ Ｐゴシック" charset="0"/>
          <a:cs typeface="+mn-cs"/>
        </a:defRPr>
      </a:lvl1pPr>
      <a:lvl2pPr marL="855663" indent="-285750" algn="l" defTabSz="457200" rtl="0" eaLnBrk="0" fontAlgn="base" hangingPunct="0">
        <a:lnSpc>
          <a:spcPct val="70000"/>
        </a:lnSpc>
        <a:spcBef>
          <a:spcPct val="0"/>
        </a:spcBef>
        <a:spcAft>
          <a:spcPts val="1138"/>
        </a:spcAft>
        <a:buClr>
          <a:srgbClr val="000000"/>
        </a:buClr>
        <a:buSzPct val="75000"/>
        <a:buFont typeface="Symbol" charset="0"/>
        <a:buChar char=""/>
        <a:defRPr sz="2800">
          <a:solidFill>
            <a:srgbClr val="000000"/>
          </a:solidFill>
          <a:latin typeface="+mn-lt"/>
          <a:ea typeface="+mn-ea"/>
          <a:cs typeface="+mn-cs"/>
        </a:defRPr>
      </a:lvl2pPr>
      <a:lvl3pPr marL="1287463" indent="-212725" algn="l" defTabSz="457200" rtl="0" eaLnBrk="0" fontAlgn="base" hangingPunct="0">
        <a:lnSpc>
          <a:spcPct val="70000"/>
        </a:lnSpc>
        <a:spcBef>
          <a:spcPct val="0"/>
        </a:spcBef>
        <a:spcAft>
          <a:spcPts val="850"/>
        </a:spcAft>
        <a:buClr>
          <a:srgbClr val="000000"/>
        </a:buClr>
        <a:buSzPct val="45000"/>
        <a:buFont typeface="Wingdings" charset="0"/>
        <a:buChar char=""/>
        <a:defRPr sz="2400">
          <a:solidFill>
            <a:srgbClr val="000000"/>
          </a:solidFill>
          <a:latin typeface="+mn-lt"/>
          <a:ea typeface="+mn-ea"/>
          <a:cs typeface="+mn-cs"/>
        </a:defRPr>
      </a:lvl3pPr>
      <a:lvl4pPr marL="1719263" indent="-207963" algn="l" defTabSz="457200" rtl="0" eaLnBrk="0" fontAlgn="base" hangingPunct="0">
        <a:lnSpc>
          <a:spcPct val="70000"/>
        </a:lnSpc>
        <a:spcBef>
          <a:spcPct val="0"/>
        </a:spcBef>
        <a:spcAft>
          <a:spcPts val="575"/>
        </a:spcAft>
        <a:buClr>
          <a:srgbClr val="000000"/>
        </a:buClr>
        <a:buSzPct val="75000"/>
        <a:buFont typeface="Symbol" charset="0"/>
        <a:buChar char=""/>
        <a:defRPr sz="2000">
          <a:solidFill>
            <a:srgbClr val="000000"/>
          </a:solidFill>
          <a:latin typeface="+mn-lt"/>
          <a:ea typeface="+mn-ea"/>
          <a:cs typeface="+mn-cs"/>
        </a:defRPr>
      </a:lvl4pPr>
      <a:lvl5pPr marL="2151063" indent="-209550" algn="l" defTabSz="457200" rtl="0" eaLnBrk="0" fontAlgn="base" hangingPunct="0">
        <a:lnSpc>
          <a:spcPct val="70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charset="0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5pPr>
      <a:lvl6pPr marL="2608263" indent="-209550" algn="l" defTabSz="457200" rtl="0" eaLnBrk="0" fontAlgn="base" hangingPunct="0">
        <a:lnSpc>
          <a:spcPct val="70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3065463" indent="-209550" algn="l" defTabSz="457200" rtl="0" eaLnBrk="0" fontAlgn="base" hangingPunct="0">
        <a:lnSpc>
          <a:spcPct val="70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522663" indent="-209550" algn="l" defTabSz="457200" rtl="0" eaLnBrk="0" fontAlgn="base" hangingPunct="0">
        <a:lnSpc>
          <a:spcPct val="70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979863" indent="-209550" algn="l" defTabSz="457200" rtl="0" eaLnBrk="0" fontAlgn="base" hangingPunct="0">
        <a:lnSpc>
          <a:spcPct val="70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jcp.org/jcr/1.0" TargetMode="External"/><Relationship Id="rId4" Type="http://schemas.openxmlformats.org/officeDocument/2006/relationships/hyperlink" Target="http://www.jcp.org/jcr/nt/1.0" TargetMode="External"/><Relationship Id="rId5" Type="http://schemas.openxmlformats.org/officeDocument/2006/relationships/hyperlink" Target="http://www.jcp.org/jcr/mix/1.0" TargetMode="External"/><Relationship Id="rId6" Type="http://schemas.openxmlformats.org/officeDocument/2006/relationships/hyperlink" Target="http://www.jcp.org/jcr/sv/1.0" TargetMode="External"/><Relationship Id="rId7" Type="http://schemas.openxmlformats.org/officeDocument/2006/relationships/hyperlink" Target="http://mycorp.com/myapp" TargetMode="External"/><Relationship Id="rId8" Type="http://schemas.openxmlformats.org/officeDocument/2006/relationships/hyperlink" Target="http://mycorp.com/mynt" TargetMode="External"/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4" Type="http://schemas.openxmlformats.org/officeDocument/2006/relationships/image" Target="../media/image29.png"/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2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3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4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35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3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emf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Text Box 1"/>
          <p:cNvSpPr txBox="1">
            <a:spLocks noChangeArrowheads="1"/>
          </p:cNvSpPr>
          <p:nvPr/>
        </p:nvSpPr>
        <p:spPr bwMode="auto">
          <a:xfrm>
            <a:off x="557213" y="255588"/>
            <a:ext cx="10044112" cy="149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r" eaLnBrk="1">
              <a:lnSpc>
                <a:spcPct val="96000"/>
              </a:lnSpc>
            </a:pPr>
            <a:r>
              <a:rPr lang="en-GB" sz="4800" dirty="0" smtClean="0">
                <a:solidFill>
                  <a:srgbClr val="FFFFFF"/>
                </a:solidFill>
              </a:rPr>
              <a:t>JCR for Developers</a:t>
            </a:r>
            <a:endParaRPr lang="en-GB" sz="48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Text Box 1"/>
          <p:cNvSpPr txBox="1">
            <a:spLocks noChangeArrowheads="1"/>
          </p:cNvSpPr>
          <p:nvPr/>
        </p:nvSpPr>
        <p:spPr bwMode="auto">
          <a:xfrm>
            <a:off x="550863" y="4692650"/>
            <a:ext cx="10044112" cy="149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ctr" eaLnBrk="1">
              <a:lnSpc>
                <a:spcPct val="96000"/>
              </a:lnSpc>
              <a:spcBef>
                <a:spcPts val="2700"/>
              </a:spcBef>
            </a:pPr>
            <a:r>
              <a:rPr lang="en-GB" sz="4800" dirty="0">
                <a:solidFill>
                  <a:srgbClr val="FFFFFF"/>
                </a:solidFill>
              </a:rPr>
              <a:t>JCR </a:t>
            </a:r>
            <a:r>
              <a:rPr lang="en-GB" sz="4800" dirty="0" smtClean="0">
                <a:solidFill>
                  <a:srgbClr val="FFFFFF"/>
                </a:solidFill>
              </a:rPr>
              <a:t>Specification</a:t>
            </a:r>
            <a:endParaRPr lang="en-GB" sz="4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6564395"/>
      </p:ext>
    </p:extLst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 hangingPunct="1">
              <a:lnSpc>
                <a:spcPct val="92000"/>
              </a:lnSpc>
            </a:pPr>
            <a:r>
              <a:rPr lang="en-GB" sz="3600" dirty="0" smtClean="0">
                <a:solidFill>
                  <a:srgbClr val="FFA300"/>
                </a:solidFill>
              </a:rPr>
              <a:t>JCR Spec Level 1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77827" name="Text Box 2"/>
          <p:cNvSpPr txBox="1">
            <a:spLocks noChangeArrowheads="1"/>
          </p:cNvSpPr>
          <p:nvPr/>
        </p:nvSpPr>
        <p:spPr bwMode="auto">
          <a:xfrm>
            <a:off x="557213" y="1417638"/>
            <a:ext cx="10044112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258763" indent="-255588"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639763" indent="-209550"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>
                <a:solidFill>
                  <a:srgbClr val="4C4C4C"/>
                </a:solidFill>
              </a:rPr>
              <a:t>Level 1 includes :</a:t>
            </a:r>
          </a:p>
          <a:p>
            <a:pPr lvl="1"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>
                <a:solidFill>
                  <a:srgbClr val="4C4C4C"/>
                </a:solidFill>
              </a:rPr>
              <a:t>access methods to the current repository</a:t>
            </a:r>
          </a:p>
          <a:p>
            <a:pPr lvl="1"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>
                <a:solidFill>
                  <a:srgbClr val="4C4C4C"/>
                </a:solidFill>
              </a:rPr>
              <a:t>read method to access items</a:t>
            </a:r>
          </a:p>
          <a:p>
            <a:pPr lvl="1"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>
                <a:solidFill>
                  <a:srgbClr val="4C4C4C"/>
                </a:solidFill>
              </a:rPr>
              <a:t>XML export</a:t>
            </a:r>
          </a:p>
          <a:p>
            <a:pPr lvl="1"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 err="1">
                <a:solidFill>
                  <a:srgbClr val="4C4C4C"/>
                </a:solidFill>
              </a:rPr>
              <a:t>XPath</a:t>
            </a:r>
            <a:r>
              <a:rPr lang="en-GB" sz="2000" b="1" dirty="0">
                <a:solidFill>
                  <a:srgbClr val="4C4C4C"/>
                </a:solidFill>
              </a:rPr>
              <a:t> query possibility</a:t>
            </a:r>
          </a:p>
          <a:p>
            <a:pPr lvl="1"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 err="1">
                <a:solidFill>
                  <a:srgbClr val="4C4C4C"/>
                </a:solidFill>
              </a:rPr>
              <a:t>nodeType</a:t>
            </a:r>
            <a:r>
              <a:rPr lang="en-GB" sz="2000" b="1" dirty="0">
                <a:solidFill>
                  <a:srgbClr val="4C4C4C"/>
                </a:solidFill>
              </a:rPr>
              <a:t> management</a:t>
            </a:r>
          </a:p>
          <a:p>
            <a:pPr lvl="1"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>
                <a:solidFill>
                  <a:srgbClr val="4C4C4C"/>
                </a:solidFill>
              </a:rPr>
              <a:t>Namespace management</a:t>
            </a:r>
          </a:p>
        </p:txBody>
      </p:sp>
      <p:grpSp>
        <p:nvGrpSpPr>
          <p:cNvPr id="9" name="Group 8"/>
          <p:cNvGrpSpPr>
            <a:grpSpLocks/>
          </p:cNvGrpSpPr>
          <p:nvPr/>
        </p:nvGrpSpPr>
        <p:grpSpPr bwMode="auto">
          <a:xfrm>
            <a:off x="4723726" y="2339677"/>
            <a:ext cx="6184928" cy="3871462"/>
            <a:chOff x="0" y="0"/>
            <a:chExt cx="3872" cy="2872"/>
          </a:xfrm>
        </p:grpSpPr>
        <p:pic>
          <p:nvPicPr>
            <p:cNvPr id="10" name="Picture 6"/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8" y="96"/>
              <a:ext cx="3616" cy="25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" name="Picture 7"/>
            <p:cNvPicPr>
              <a:picLocks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3872" cy="28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661924266"/>
      </p:ext>
    </p:extLst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 hangingPunct="1">
              <a:lnSpc>
                <a:spcPct val="92000"/>
              </a:lnSpc>
            </a:pPr>
            <a:r>
              <a:rPr lang="en-GB" sz="3600" dirty="0" smtClean="0">
                <a:solidFill>
                  <a:srgbClr val="FFA300"/>
                </a:solidFill>
              </a:rPr>
              <a:t>JCR Spec Level 2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77827" name="Text Box 2"/>
          <p:cNvSpPr txBox="1">
            <a:spLocks noChangeArrowheads="1"/>
          </p:cNvSpPr>
          <p:nvPr/>
        </p:nvSpPr>
        <p:spPr bwMode="auto">
          <a:xfrm>
            <a:off x="557213" y="1417638"/>
            <a:ext cx="10044112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258763" indent="-255588"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639763" indent="-209550"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>
                <a:solidFill>
                  <a:srgbClr val="4C4C4C"/>
                </a:solidFill>
              </a:rPr>
              <a:t>Level 2 includes :</a:t>
            </a:r>
          </a:p>
          <a:p>
            <a:pPr lvl="1"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>
                <a:solidFill>
                  <a:srgbClr val="4C4C4C"/>
                </a:solidFill>
              </a:rPr>
              <a:t>write methods to repository</a:t>
            </a:r>
          </a:p>
          <a:p>
            <a:pPr lvl="1"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>
                <a:solidFill>
                  <a:srgbClr val="4C4C4C"/>
                </a:solidFill>
              </a:rPr>
              <a:t>XML import format</a:t>
            </a:r>
          </a:p>
          <a:p>
            <a:pPr lvl="1"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>
                <a:solidFill>
                  <a:srgbClr val="4C4C4C"/>
                </a:solidFill>
              </a:rPr>
              <a:t>Possibility to modify a node </a:t>
            </a:r>
            <a:r>
              <a:rPr lang="en-GB" sz="2000" b="1" dirty="0" smtClean="0">
                <a:solidFill>
                  <a:srgbClr val="4C4C4C"/>
                </a:solidFill>
              </a:rPr>
              <a:t>path</a:t>
            </a:r>
            <a:br>
              <a:rPr lang="en-GB" sz="2000" b="1" dirty="0" smtClean="0">
                <a:solidFill>
                  <a:srgbClr val="4C4C4C"/>
                </a:solidFill>
              </a:rPr>
            </a:br>
            <a:r>
              <a:rPr lang="en-GB" sz="2000" b="1" dirty="0" smtClean="0">
                <a:solidFill>
                  <a:srgbClr val="4C4C4C"/>
                </a:solidFill>
              </a:rPr>
              <a:t> </a:t>
            </a:r>
            <a:r>
              <a:rPr lang="en-GB" sz="2000" b="1" dirty="0">
                <a:solidFill>
                  <a:srgbClr val="4C4C4C"/>
                </a:solidFill>
              </a:rPr>
              <a:t>(copy, move, clone, update)</a:t>
            </a:r>
          </a:p>
          <a:p>
            <a:pPr lvl="1"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>
                <a:solidFill>
                  <a:srgbClr val="4C4C4C"/>
                </a:solidFill>
              </a:rPr>
              <a:t>Referential integrity</a:t>
            </a:r>
          </a:p>
        </p:txBody>
      </p:sp>
      <p:grpSp>
        <p:nvGrpSpPr>
          <p:cNvPr id="8" name="Group 9"/>
          <p:cNvGrpSpPr>
            <a:grpSpLocks/>
          </p:cNvGrpSpPr>
          <p:nvPr/>
        </p:nvGrpSpPr>
        <p:grpSpPr bwMode="auto">
          <a:xfrm>
            <a:off x="5569164" y="2790583"/>
            <a:ext cx="5372990" cy="3318432"/>
            <a:chOff x="0" y="0"/>
            <a:chExt cx="3944" cy="2697"/>
          </a:xfrm>
        </p:grpSpPr>
        <p:pic>
          <p:nvPicPr>
            <p:cNvPr id="12" name="Picture 7"/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8" y="96"/>
              <a:ext cx="3688" cy="23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" name="Picture 8"/>
            <p:cNvPicPr>
              <a:picLocks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3944" cy="26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40018255"/>
      </p:ext>
    </p:extLst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 hangingPunct="1">
              <a:lnSpc>
                <a:spcPct val="92000"/>
              </a:lnSpc>
            </a:pPr>
            <a:r>
              <a:rPr lang="en-GB" sz="3600" dirty="0" smtClean="0">
                <a:solidFill>
                  <a:srgbClr val="FFA300"/>
                </a:solidFill>
              </a:rPr>
              <a:t>JCR Spec Level 2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77827" name="Text Box 2"/>
          <p:cNvSpPr txBox="1">
            <a:spLocks noChangeArrowheads="1"/>
          </p:cNvSpPr>
          <p:nvPr/>
        </p:nvSpPr>
        <p:spPr bwMode="auto">
          <a:xfrm>
            <a:off x="557213" y="1417638"/>
            <a:ext cx="10044112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258763" indent="-255588"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639763" indent="-209550"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>
                <a:solidFill>
                  <a:srgbClr val="4C4C4C"/>
                </a:solidFill>
              </a:rPr>
              <a:t>Optional features include :</a:t>
            </a:r>
          </a:p>
          <a:p>
            <a:pPr lvl="1"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>
                <a:solidFill>
                  <a:srgbClr val="4C4C4C"/>
                </a:solidFill>
              </a:rPr>
              <a:t>versioning</a:t>
            </a:r>
          </a:p>
          <a:p>
            <a:pPr lvl="1"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>
                <a:solidFill>
                  <a:srgbClr val="4C4C4C"/>
                </a:solidFill>
              </a:rPr>
              <a:t>locking</a:t>
            </a:r>
          </a:p>
          <a:p>
            <a:pPr lvl="1"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>
                <a:solidFill>
                  <a:srgbClr val="4C4C4C"/>
                </a:solidFill>
              </a:rPr>
              <a:t>observation</a:t>
            </a:r>
          </a:p>
          <a:p>
            <a:pPr lvl="1"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>
                <a:solidFill>
                  <a:srgbClr val="4C4C4C"/>
                </a:solidFill>
              </a:rPr>
              <a:t>possibility to make JCR-SQL queries</a:t>
            </a:r>
          </a:p>
          <a:p>
            <a:pPr lvl="1"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>
                <a:solidFill>
                  <a:srgbClr val="4C4C4C"/>
                </a:solidFill>
              </a:rPr>
              <a:t>transactions</a:t>
            </a:r>
          </a:p>
        </p:txBody>
      </p:sp>
      <p:grpSp>
        <p:nvGrpSpPr>
          <p:cNvPr id="7" name="Group 8"/>
          <p:cNvGrpSpPr>
            <a:grpSpLocks/>
          </p:cNvGrpSpPr>
          <p:nvPr/>
        </p:nvGrpSpPr>
        <p:grpSpPr bwMode="auto">
          <a:xfrm>
            <a:off x="5536468" y="1657372"/>
            <a:ext cx="5187714" cy="3327044"/>
            <a:chOff x="0" y="0"/>
            <a:chExt cx="3808" cy="2704"/>
          </a:xfrm>
        </p:grpSpPr>
        <p:pic>
          <p:nvPicPr>
            <p:cNvPr id="9" name="Picture 6"/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8" y="96"/>
              <a:ext cx="3552" cy="23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" name="Picture 7"/>
            <p:cNvPicPr>
              <a:picLocks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3808" cy="27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70000900"/>
      </p:ext>
    </p:extLst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 hangingPunct="1">
              <a:lnSpc>
                <a:spcPct val="92000"/>
              </a:lnSpc>
            </a:pPr>
            <a:r>
              <a:rPr lang="en-GB" sz="3600" dirty="0" smtClean="0">
                <a:solidFill>
                  <a:srgbClr val="FFA300"/>
                </a:solidFill>
              </a:rPr>
              <a:t>JCR eXo Features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77827" name="Text Box 2"/>
          <p:cNvSpPr txBox="1">
            <a:spLocks noChangeArrowheads="1"/>
          </p:cNvSpPr>
          <p:nvPr/>
        </p:nvSpPr>
        <p:spPr bwMode="auto">
          <a:xfrm>
            <a:off x="557213" y="1417638"/>
            <a:ext cx="10044112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258763" indent="-255588"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639763" indent="-209550"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>
                <a:solidFill>
                  <a:srgbClr val="4C4C4C"/>
                </a:solidFill>
              </a:rPr>
              <a:t>Proprietary eXo extensions are :</a:t>
            </a:r>
          </a:p>
          <a:p>
            <a:pPr lvl="1"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>
                <a:solidFill>
                  <a:srgbClr val="4C4C4C"/>
                </a:solidFill>
              </a:rPr>
              <a:t>Possibility to configure the JCR from XML configuration</a:t>
            </a:r>
          </a:p>
          <a:p>
            <a:pPr lvl="1"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 err="1">
                <a:solidFill>
                  <a:srgbClr val="4C4C4C"/>
                </a:solidFill>
              </a:rPr>
              <a:t>NodeType</a:t>
            </a:r>
            <a:r>
              <a:rPr lang="en-GB" sz="2000" b="1" dirty="0">
                <a:solidFill>
                  <a:srgbClr val="4C4C4C"/>
                </a:solidFill>
              </a:rPr>
              <a:t> Storing extension</a:t>
            </a:r>
          </a:p>
          <a:p>
            <a:pPr lvl="1"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>
                <a:solidFill>
                  <a:srgbClr val="4C4C4C"/>
                </a:solidFill>
              </a:rPr>
              <a:t>Security management thru JAAS</a:t>
            </a:r>
          </a:p>
          <a:p>
            <a:pPr lvl="1"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>
                <a:solidFill>
                  <a:srgbClr val="4C4C4C"/>
                </a:solidFill>
              </a:rPr>
              <a:t>Advanced access management</a:t>
            </a:r>
          </a:p>
        </p:txBody>
      </p:sp>
    </p:spTree>
    <p:extLst>
      <p:ext uri="{BB962C8B-B14F-4D97-AF65-F5344CB8AC3E}">
        <p14:creationId xmlns:p14="http://schemas.microsoft.com/office/powerpoint/2010/main" val="1071834234"/>
      </p:ext>
    </p:extLst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 hangingPunct="1">
              <a:lnSpc>
                <a:spcPct val="92000"/>
              </a:lnSpc>
            </a:pPr>
            <a:r>
              <a:rPr lang="en-GB" sz="3600" dirty="0" smtClean="0">
                <a:solidFill>
                  <a:srgbClr val="FFA300"/>
                </a:solidFill>
              </a:rPr>
              <a:t>JCR eXo Features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77827" name="Text Box 2"/>
          <p:cNvSpPr txBox="1">
            <a:spLocks noChangeArrowheads="1"/>
          </p:cNvSpPr>
          <p:nvPr/>
        </p:nvSpPr>
        <p:spPr bwMode="auto">
          <a:xfrm>
            <a:off x="557213" y="1417638"/>
            <a:ext cx="10044112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258763" indent="-255588"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639763" indent="-209550"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>
                <a:solidFill>
                  <a:srgbClr val="4C4C4C"/>
                </a:solidFill>
              </a:rPr>
              <a:t>Security is natively linked to the organizational service: each node can be associated to a membership or a group, or a full set of permissions</a:t>
            </a:r>
          </a:p>
          <a:p>
            <a:pPr lvl="1"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 smtClean="0">
                <a:solidFill>
                  <a:srgbClr val="4C4C4C"/>
                </a:solidFill>
              </a:rPr>
              <a:t>Read, Write, Modify, Delete </a:t>
            </a:r>
            <a:endParaRPr lang="en-GB" sz="2000" b="1" dirty="0">
              <a:solidFill>
                <a:srgbClr val="4C4C4C"/>
              </a:solidFill>
            </a:endParaRP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>
                <a:solidFill>
                  <a:srgbClr val="4C4C4C"/>
                </a:solidFill>
              </a:rPr>
              <a:t>Different ways to access the API</a:t>
            </a:r>
          </a:p>
          <a:p>
            <a:pPr lvl="1"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 smtClean="0">
                <a:solidFill>
                  <a:srgbClr val="4C4C4C"/>
                </a:solidFill>
              </a:rPr>
              <a:t>WebDAV, JCR RMI, REST API, CMIS</a:t>
            </a:r>
            <a:endParaRPr lang="en-GB" sz="2000" b="1" dirty="0">
              <a:solidFill>
                <a:srgbClr val="4C4C4C"/>
              </a:solidFill>
            </a:endParaRP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>
                <a:solidFill>
                  <a:srgbClr val="4C4C4C"/>
                </a:solidFill>
              </a:rPr>
              <a:t>XML Configuration </a:t>
            </a:r>
            <a:r>
              <a:rPr lang="en-GB" sz="2000" b="1" dirty="0" smtClean="0">
                <a:solidFill>
                  <a:srgbClr val="4C4C4C"/>
                </a:solidFill>
              </a:rPr>
              <a:t>for </a:t>
            </a:r>
            <a:r>
              <a:rPr lang="en-GB" sz="2000" b="1" dirty="0">
                <a:solidFill>
                  <a:srgbClr val="4C4C4C"/>
                </a:solidFill>
              </a:rPr>
              <a:t>JCR by plugins</a:t>
            </a:r>
          </a:p>
          <a:p>
            <a:pPr lvl="1"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>
                <a:solidFill>
                  <a:srgbClr val="4C4C4C"/>
                </a:solidFill>
              </a:rPr>
              <a:t>Repository</a:t>
            </a:r>
          </a:p>
          <a:p>
            <a:pPr lvl="1"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>
                <a:solidFill>
                  <a:srgbClr val="4C4C4C"/>
                </a:solidFill>
              </a:rPr>
              <a:t>Workspace</a:t>
            </a:r>
          </a:p>
          <a:p>
            <a:pPr lvl="1"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 err="1">
                <a:solidFill>
                  <a:srgbClr val="4C4C4C"/>
                </a:solidFill>
              </a:rPr>
              <a:t>NameSpace</a:t>
            </a:r>
            <a:endParaRPr lang="en-GB" sz="2000" b="1" dirty="0">
              <a:solidFill>
                <a:srgbClr val="4C4C4C"/>
              </a:solidFill>
            </a:endParaRPr>
          </a:p>
          <a:p>
            <a:pPr lvl="1"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 err="1">
                <a:solidFill>
                  <a:srgbClr val="4C4C4C"/>
                </a:solidFill>
              </a:rPr>
              <a:t>NodeType</a:t>
            </a:r>
            <a:endParaRPr lang="en-GB" sz="2000" b="1" dirty="0">
              <a:solidFill>
                <a:srgbClr val="4C4C4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763527"/>
      </p:ext>
    </p:extLst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Text Box 1"/>
          <p:cNvSpPr txBox="1">
            <a:spLocks noChangeArrowheads="1"/>
          </p:cNvSpPr>
          <p:nvPr/>
        </p:nvSpPr>
        <p:spPr bwMode="auto">
          <a:xfrm>
            <a:off x="550863" y="4692650"/>
            <a:ext cx="10044112" cy="149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ctr" eaLnBrk="1">
              <a:lnSpc>
                <a:spcPct val="96000"/>
              </a:lnSpc>
              <a:spcBef>
                <a:spcPts val="2700"/>
              </a:spcBef>
            </a:pPr>
            <a:r>
              <a:rPr lang="en-GB" sz="4800" dirty="0" smtClean="0">
                <a:solidFill>
                  <a:srgbClr val="FFFFFF"/>
                </a:solidFill>
              </a:rPr>
              <a:t>JCR Key Features</a:t>
            </a:r>
            <a:endParaRPr lang="en-GB" sz="4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7119757"/>
      </p:ext>
    </p:extLst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 hangingPunct="1">
              <a:lnSpc>
                <a:spcPct val="92000"/>
              </a:lnSpc>
            </a:pPr>
            <a:r>
              <a:rPr lang="en-GB" sz="3600" dirty="0" smtClean="0">
                <a:solidFill>
                  <a:srgbClr val="FFA300"/>
                </a:solidFill>
              </a:rPr>
              <a:t>Features Introduction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77827" name="Text Box 2"/>
          <p:cNvSpPr txBox="1">
            <a:spLocks noChangeArrowheads="1"/>
          </p:cNvSpPr>
          <p:nvPr/>
        </p:nvSpPr>
        <p:spPr bwMode="auto">
          <a:xfrm>
            <a:off x="557213" y="1417638"/>
            <a:ext cx="10044112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258763" indent="-255588"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639763" indent="-209550"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>
                <a:solidFill>
                  <a:srgbClr val="4C4C4C"/>
                </a:solidFill>
              </a:rPr>
              <a:t>Example  </a:t>
            </a:r>
            <a:r>
              <a:rPr lang="en-GB" sz="2000" b="1" dirty="0" err="1">
                <a:solidFill>
                  <a:srgbClr val="4C4C4C"/>
                </a:solidFill>
              </a:rPr>
              <a:t>exo:article</a:t>
            </a:r>
            <a:endParaRPr lang="en-GB" sz="2000" b="1" dirty="0">
              <a:solidFill>
                <a:srgbClr val="4C4C4C"/>
              </a:solidFill>
            </a:endParaRP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>
                <a:solidFill>
                  <a:srgbClr val="4C4C4C"/>
                </a:solidFill>
              </a:rPr>
              <a:t>3 properties</a:t>
            </a:r>
          </a:p>
          <a:p>
            <a:pPr lvl="1"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>
                <a:solidFill>
                  <a:srgbClr val="4C4C4C"/>
                </a:solidFill>
              </a:rPr>
              <a:t>title</a:t>
            </a:r>
          </a:p>
          <a:p>
            <a:pPr lvl="1"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>
                <a:solidFill>
                  <a:srgbClr val="4C4C4C"/>
                </a:solidFill>
              </a:rPr>
              <a:t>summary</a:t>
            </a:r>
          </a:p>
          <a:p>
            <a:pPr lvl="1"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>
                <a:solidFill>
                  <a:srgbClr val="4C4C4C"/>
                </a:solidFill>
              </a:rPr>
              <a:t>content</a:t>
            </a:r>
          </a:p>
          <a:p>
            <a:pPr lvl="1"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>
                <a:solidFill>
                  <a:srgbClr val="4C4C4C"/>
                </a:solidFill>
              </a:rPr>
              <a:t>many sub-nodes files</a:t>
            </a: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endParaRPr lang="en-GB" sz="2000" b="1" dirty="0">
              <a:solidFill>
                <a:srgbClr val="4C4C4C"/>
              </a:solidFill>
            </a:endParaRPr>
          </a:p>
        </p:txBody>
      </p:sp>
      <p:grpSp>
        <p:nvGrpSpPr>
          <p:cNvPr id="6" name="Group 8"/>
          <p:cNvGrpSpPr>
            <a:grpSpLocks/>
          </p:cNvGrpSpPr>
          <p:nvPr/>
        </p:nvGrpSpPr>
        <p:grpSpPr bwMode="auto">
          <a:xfrm>
            <a:off x="3779862" y="1187549"/>
            <a:ext cx="6976440" cy="3964400"/>
            <a:chOff x="0" y="0"/>
            <a:chExt cx="5121" cy="3221"/>
          </a:xfrm>
        </p:grpSpPr>
        <p:pic>
          <p:nvPicPr>
            <p:cNvPr id="7" name="Picture 6"/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3" y="126"/>
              <a:ext cx="4814" cy="27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Picture 7"/>
            <p:cNvPicPr>
              <a:picLocks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5121" cy="3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652397758"/>
      </p:ext>
    </p:extLst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 hangingPunct="1">
              <a:lnSpc>
                <a:spcPct val="92000"/>
              </a:lnSpc>
            </a:pPr>
            <a:r>
              <a:rPr lang="en-GB" sz="3600" dirty="0" smtClean="0">
                <a:solidFill>
                  <a:srgbClr val="FFA300"/>
                </a:solidFill>
              </a:rPr>
              <a:t>JCR Namespaces – like XML Namespaces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77827" name="Text Box 2"/>
          <p:cNvSpPr txBox="1">
            <a:spLocks noChangeArrowheads="1"/>
          </p:cNvSpPr>
          <p:nvPr/>
        </p:nvSpPr>
        <p:spPr bwMode="auto">
          <a:xfrm>
            <a:off x="557213" y="1417638"/>
            <a:ext cx="10044112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258763" indent="-255588"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639763" indent="-209550"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>
                <a:solidFill>
                  <a:srgbClr val="4C4C4C"/>
                </a:solidFill>
              </a:rPr>
              <a:t>Prefix is a </a:t>
            </a:r>
            <a:r>
              <a:rPr lang="en-GB" sz="2000" b="1" dirty="0" err="1">
                <a:solidFill>
                  <a:srgbClr val="4C4C4C"/>
                </a:solidFill>
              </a:rPr>
              <a:t>NameSpace</a:t>
            </a:r>
            <a:r>
              <a:rPr lang="en-GB" sz="2000" b="1" dirty="0">
                <a:solidFill>
                  <a:srgbClr val="4C4C4C"/>
                </a:solidFill>
              </a:rPr>
              <a:t> shortcut, which is a URI. URIs are used to avoid collisions risks.</a:t>
            </a: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>
                <a:solidFill>
                  <a:srgbClr val="4C4C4C"/>
                </a:solidFill>
              </a:rPr>
              <a:t>Each repository has a single, persistent namespace registry.</a:t>
            </a: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>
                <a:solidFill>
                  <a:srgbClr val="4C4C4C"/>
                </a:solidFill>
              </a:rPr>
              <a:t>A prefix, delimited by a single ':' (colon) character that indicates the namespace of the item.</a:t>
            </a: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 err="1">
                <a:solidFill>
                  <a:srgbClr val="4C4C4C"/>
                </a:solidFill>
              </a:rPr>
              <a:t>NameSpace</a:t>
            </a:r>
            <a:r>
              <a:rPr lang="en-GB" sz="2000" b="1" dirty="0">
                <a:solidFill>
                  <a:srgbClr val="4C4C4C"/>
                </a:solidFill>
              </a:rPr>
              <a:t> referential contains the following reserved names :</a:t>
            </a:r>
          </a:p>
          <a:p>
            <a:pPr lvl="1"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 err="1">
                <a:solidFill>
                  <a:srgbClr val="4C4C4C"/>
                </a:solidFill>
              </a:rPr>
              <a:t>jcr</a:t>
            </a:r>
            <a:r>
              <a:rPr lang="en-GB" sz="2000" b="1" dirty="0">
                <a:solidFill>
                  <a:srgbClr val="4C4C4C"/>
                </a:solidFill>
              </a:rPr>
              <a:t>: Used for JCR internal types. Do not use it.</a:t>
            </a:r>
          </a:p>
          <a:p>
            <a:pPr lvl="1"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 err="1">
                <a:solidFill>
                  <a:srgbClr val="4C4C4C"/>
                </a:solidFill>
              </a:rPr>
              <a:t>nt</a:t>
            </a:r>
            <a:r>
              <a:rPr lang="en-GB" sz="2000" b="1" dirty="0">
                <a:solidFill>
                  <a:srgbClr val="4C4C4C"/>
                </a:solidFill>
              </a:rPr>
              <a:t>: Used by primary types. Do not use it.</a:t>
            </a:r>
          </a:p>
          <a:p>
            <a:pPr lvl="1"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>
                <a:solidFill>
                  <a:srgbClr val="4C4C4C"/>
                </a:solidFill>
              </a:rPr>
              <a:t>mix: Used for the names of built-in </a:t>
            </a:r>
            <a:r>
              <a:rPr lang="en-GB" sz="2000" b="1" dirty="0" err="1">
                <a:solidFill>
                  <a:srgbClr val="4C4C4C"/>
                </a:solidFill>
              </a:rPr>
              <a:t>mixin</a:t>
            </a:r>
            <a:r>
              <a:rPr lang="en-GB" sz="2000" b="1" dirty="0">
                <a:solidFill>
                  <a:srgbClr val="4C4C4C"/>
                </a:solidFill>
              </a:rPr>
              <a:t> node types. Do not use it.</a:t>
            </a:r>
          </a:p>
          <a:p>
            <a:pPr lvl="1"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>
                <a:solidFill>
                  <a:srgbClr val="4C4C4C"/>
                </a:solidFill>
              </a:rPr>
              <a:t>xml: Used for XML compliance. Do not use it.</a:t>
            </a:r>
          </a:p>
          <a:p>
            <a:pPr lvl="1"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>
                <a:solidFill>
                  <a:srgbClr val="4C4C4C"/>
                </a:solidFill>
              </a:rPr>
              <a:t>“”: Indicates the default namespace</a:t>
            </a:r>
          </a:p>
        </p:txBody>
      </p:sp>
    </p:spTree>
    <p:extLst>
      <p:ext uri="{BB962C8B-B14F-4D97-AF65-F5344CB8AC3E}">
        <p14:creationId xmlns:p14="http://schemas.microsoft.com/office/powerpoint/2010/main" val="3740428581"/>
      </p:ext>
    </p:extLst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 hangingPunct="1">
              <a:lnSpc>
                <a:spcPct val="92000"/>
              </a:lnSpc>
            </a:pPr>
            <a:r>
              <a:rPr lang="en-GB" sz="3600" dirty="0" smtClean="0">
                <a:solidFill>
                  <a:srgbClr val="FFA300"/>
                </a:solidFill>
              </a:rPr>
              <a:t>JCR Primary Node Type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77827" name="Text Box 2"/>
          <p:cNvSpPr txBox="1">
            <a:spLocks noChangeArrowheads="1"/>
          </p:cNvSpPr>
          <p:nvPr/>
        </p:nvSpPr>
        <p:spPr bwMode="auto">
          <a:xfrm>
            <a:off x="557213" y="1417638"/>
            <a:ext cx="10044112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258763" indent="-255588"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639763" indent="-209550"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 smtClean="0">
                <a:solidFill>
                  <a:srgbClr val="4C4C4C"/>
                </a:solidFill>
              </a:rPr>
              <a:t>Every node must have one and only one «</a:t>
            </a:r>
            <a:r>
              <a:rPr lang="en-GB" sz="2000" b="1" dirty="0">
                <a:solidFill>
                  <a:srgbClr val="4C4C4C"/>
                </a:solidFill>
              </a:rPr>
              <a:t>primary node type»</a:t>
            </a: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>
                <a:solidFill>
                  <a:srgbClr val="4C4C4C"/>
                </a:solidFill>
              </a:rPr>
              <a:t>The primary node defines names, types and others accepted properties for this node.</a:t>
            </a: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>
                <a:solidFill>
                  <a:srgbClr val="4C4C4C"/>
                </a:solidFill>
              </a:rPr>
              <a:t>Each node contains a specific property called </a:t>
            </a:r>
            <a:r>
              <a:rPr lang="en-GB" sz="2000" b="1" dirty="0" err="1">
                <a:solidFill>
                  <a:srgbClr val="4C4C4C"/>
                </a:solidFill>
              </a:rPr>
              <a:t>jcr:primaryType</a:t>
            </a:r>
            <a:r>
              <a:rPr lang="en-GB" sz="2000" b="1" dirty="0">
                <a:solidFill>
                  <a:srgbClr val="4C4C4C"/>
                </a:solidFill>
              </a:rPr>
              <a:t> which contains the name of the primary type of the node.</a:t>
            </a: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>
                <a:solidFill>
                  <a:srgbClr val="4C4C4C"/>
                </a:solidFill>
              </a:rPr>
              <a:t>A primary node always inherits from a </a:t>
            </a:r>
            <a:r>
              <a:rPr lang="en-GB" sz="2000" b="1" dirty="0" err="1">
                <a:solidFill>
                  <a:srgbClr val="4C4C4C"/>
                </a:solidFill>
              </a:rPr>
              <a:t>supertype</a:t>
            </a:r>
            <a:r>
              <a:rPr lang="en-GB" sz="2000" b="1" dirty="0">
                <a:solidFill>
                  <a:srgbClr val="4C4C4C"/>
                </a:solidFill>
              </a:rPr>
              <a:t>. The root node type is </a:t>
            </a:r>
            <a:r>
              <a:rPr lang="en-GB" sz="2000" b="1" dirty="0" err="1">
                <a:solidFill>
                  <a:srgbClr val="4C4C4C"/>
                </a:solidFill>
              </a:rPr>
              <a:t>nt:base</a:t>
            </a:r>
            <a:r>
              <a:rPr lang="en-GB" sz="2000" b="1" dirty="0">
                <a:solidFill>
                  <a:srgbClr val="4C4C4C"/>
                </a:solidFill>
              </a:rPr>
              <a:t>. “</a:t>
            </a:r>
            <a:r>
              <a:rPr lang="en-GB" sz="2000" b="1" dirty="0" err="1">
                <a:solidFill>
                  <a:srgbClr val="4C4C4C"/>
                </a:solidFill>
              </a:rPr>
              <a:t>nt:base</a:t>
            </a:r>
            <a:r>
              <a:rPr lang="en-GB" sz="2000" b="1" dirty="0">
                <a:solidFill>
                  <a:srgbClr val="4C4C4C"/>
                </a:solidFill>
              </a:rPr>
              <a:t>” is the base type for all other types.</a:t>
            </a: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>
                <a:solidFill>
                  <a:srgbClr val="4C4C4C"/>
                </a:solidFill>
              </a:rPr>
              <a:t>A primary node type inherits also the </a:t>
            </a:r>
            <a:r>
              <a:rPr lang="en-GB" sz="2000" b="1" dirty="0" err="1">
                <a:solidFill>
                  <a:srgbClr val="4C4C4C"/>
                </a:solidFill>
              </a:rPr>
              <a:t>mixin</a:t>
            </a:r>
            <a:r>
              <a:rPr lang="en-GB" sz="2000" b="1" dirty="0">
                <a:solidFill>
                  <a:srgbClr val="4C4C4C"/>
                </a:solidFill>
              </a:rPr>
              <a:t> types that are assigned to the </a:t>
            </a:r>
            <a:r>
              <a:rPr lang="en-GB" sz="2000" b="1" dirty="0" err="1">
                <a:solidFill>
                  <a:srgbClr val="4C4C4C"/>
                </a:solidFill>
              </a:rPr>
              <a:t>supertype</a:t>
            </a:r>
            <a:r>
              <a:rPr lang="en-GB" sz="2000" b="1" dirty="0">
                <a:solidFill>
                  <a:srgbClr val="4C4C4C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02538628"/>
      </p:ext>
    </p:extLst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 hangingPunct="1">
              <a:lnSpc>
                <a:spcPct val="92000"/>
              </a:lnSpc>
            </a:pPr>
            <a:r>
              <a:rPr lang="en-GB" sz="3600" dirty="0" smtClean="0">
                <a:solidFill>
                  <a:srgbClr val="FFA300"/>
                </a:solidFill>
              </a:rPr>
              <a:t>Table of Content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77827" name="Text Box 2"/>
          <p:cNvSpPr txBox="1">
            <a:spLocks noChangeArrowheads="1"/>
          </p:cNvSpPr>
          <p:nvPr/>
        </p:nvSpPr>
        <p:spPr bwMode="auto">
          <a:xfrm>
            <a:off x="557213" y="1417638"/>
            <a:ext cx="10044112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258763" indent="-255588"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639763" indent="-209550"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 smtClean="0">
                <a:solidFill>
                  <a:srgbClr val="4C4C4C"/>
                </a:solidFill>
              </a:rPr>
              <a:t>JCR Concept</a:t>
            </a: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 smtClean="0">
                <a:solidFill>
                  <a:srgbClr val="4C4C4C"/>
                </a:solidFill>
              </a:rPr>
              <a:t>JCR Specification</a:t>
            </a: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 smtClean="0">
                <a:solidFill>
                  <a:srgbClr val="4C4C4C"/>
                </a:solidFill>
              </a:rPr>
              <a:t>JCR Key Features (Namespaces, Node Types, Inheritance, Properties, </a:t>
            </a:r>
            <a:r>
              <a:rPr lang="en-GB" sz="2000" b="1" dirty="0" err="1" smtClean="0">
                <a:solidFill>
                  <a:srgbClr val="4C4C4C"/>
                </a:solidFill>
              </a:rPr>
              <a:t>Mixins</a:t>
            </a:r>
            <a:r>
              <a:rPr lang="en-GB" sz="2000" b="1" dirty="0" smtClean="0">
                <a:solidFill>
                  <a:srgbClr val="4C4C4C"/>
                </a:solidFill>
              </a:rPr>
              <a:t>)</a:t>
            </a: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 smtClean="0">
                <a:solidFill>
                  <a:srgbClr val="4C4C4C"/>
                </a:solidFill>
              </a:rPr>
              <a:t>JCR Export</a:t>
            </a:r>
            <a:r>
              <a:rPr lang="en-GB" sz="2000" b="1" dirty="0">
                <a:solidFill>
                  <a:srgbClr val="4C4C4C"/>
                </a:solidFill>
              </a:rPr>
              <a:t> </a:t>
            </a:r>
            <a:r>
              <a:rPr lang="en-GB" sz="2000" b="1" dirty="0" smtClean="0">
                <a:solidFill>
                  <a:srgbClr val="4C4C4C"/>
                </a:solidFill>
              </a:rPr>
              <a:t>&amp; Import</a:t>
            </a: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 smtClean="0">
                <a:solidFill>
                  <a:srgbClr val="4C4C4C"/>
                </a:solidFill>
              </a:rPr>
              <a:t>JCR Queries</a:t>
            </a: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 smtClean="0">
                <a:solidFill>
                  <a:srgbClr val="4C4C4C"/>
                </a:solidFill>
              </a:rPr>
              <a:t>JCR Configuration</a:t>
            </a: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 smtClean="0">
                <a:solidFill>
                  <a:srgbClr val="4C4C4C"/>
                </a:solidFill>
              </a:rPr>
              <a:t>Code Examples</a:t>
            </a: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 smtClean="0">
                <a:solidFill>
                  <a:srgbClr val="4C4C4C"/>
                </a:solidFill>
              </a:rPr>
              <a:t>Exercises</a:t>
            </a:r>
          </a:p>
        </p:txBody>
      </p:sp>
    </p:spTree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 hangingPunct="1">
              <a:lnSpc>
                <a:spcPct val="92000"/>
              </a:lnSpc>
            </a:pPr>
            <a:r>
              <a:rPr lang="en-GB" sz="3600" dirty="0" smtClean="0">
                <a:solidFill>
                  <a:srgbClr val="FFA300"/>
                </a:solidFill>
              </a:rPr>
              <a:t>JCR </a:t>
            </a:r>
            <a:r>
              <a:rPr lang="en-GB" sz="3600" dirty="0" err="1" smtClean="0">
                <a:solidFill>
                  <a:srgbClr val="FFA300"/>
                </a:solidFill>
              </a:rPr>
              <a:t>Mixin</a:t>
            </a:r>
            <a:r>
              <a:rPr lang="en-GB" sz="3600" dirty="0" smtClean="0">
                <a:solidFill>
                  <a:srgbClr val="FFA300"/>
                </a:solidFill>
              </a:rPr>
              <a:t> Node Type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77827" name="Text Box 2"/>
          <p:cNvSpPr txBox="1">
            <a:spLocks noChangeArrowheads="1"/>
          </p:cNvSpPr>
          <p:nvPr/>
        </p:nvSpPr>
        <p:spPr bwMode="auto">
          <a:xfrm>
            <a:off x="557213" y="1417638"/>
            <a:ext cx="10044112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258763" indent="-255588"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639763" indent="-209550"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>
                <a:solidFill>
                  <a:srgbClr val="4C4C4C"/>
                </a:solidFill>
              </a:rPr>
              <a:t>A node can possess one or many </a:t>
            </a:r>
            <a:r>
              <a:rPr lang="en-GB" sz="2000" b="1" dirty="0" err="1">
                <a:solidFill>
                  <a:srgbClr val="4C4C4C"/>
                </a:solidFill>
              </a:rPr>
              <a:t>mixin</a:t>
            </a:r>
            <a:r>
              <a:rPr lang="en-GB" sz="2000" b="1" dirty="0">
                <a:solidFill>
                  <a:srgbClr val="4C4C4C"/>
                </a:solidFill>
              </a:rPr>
              <a:t> types.</a:t>
            </a: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>
                <a:solidFill>
                  <a:srgbClr val="4C4C4C"/>
                </a:solidFill>
              </a:rPr>
              <a:t>A </a:t>
            </a:r>
            <a:r>
              <a:rPr lang="en-GB" sz="2000" b="1" dirty="0" err="1">
                <a:solidFill>
                  <a:srgbClr val="4C4C4C"/>
                </a:solidFill>
              </a:rPr>
              <a:t>mixin</a:t>
            </a:r>
            <a:r>
              <a:rPr lang="en-GB" sz="2000" b="1" dirty="0">
                <a:solidFill>
                  <a:srgbClr val="4C4C4C"/>
                </a:solidFill>
              </a:rPr>
              <a:t> type just adds properties and child node requirements to a node that already has a primary node type. It cannot serve, by itself, to define the structure of a node.</a:t>
            </a: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>
                <a:solidFill>
                  <a:srgbClr val="4C4C4C"/>
                </a:solidFill>
              </a:rPr>
              <a:t>There is no required </a:t>
            </a:r>
            <a:r>
              <a:rPr lang="en-GB" sz="2000" b="1" dirty="0" err="1">
                <a:solidFill>
                  <a:srgbClr val="4C4C4C"/>
                </a:solidFill>
              </a:rPr>
              <a:t>supertype</a:t>
            </a:r>
            <a:r>
              <a:rPr lang="en-GB" sz="2000" b="1" dirty="0">
                <a:solidFill>
                  <a:srgbClr val="4C4C4C"/>
                </a:solidFill>
              </a:rPr>
              <a:t> for </a:t>
            </a:r>
            <a:r>
              <a:rPr lang="en-GB" sz="2000" b="1" dirty="0" err="1">
                <a:solidFill>
                  <a:srgbClr val="4C4C4C"/>
                </a:solidFill>
              </a:rPr>
              <a:t>mixin</a:t>
            </a:r>
            <a:r>
              <a:rPr lang="en-GB" sz="2000" b="1" dirty="0">
                <a:solidFill>
                  <a:srgbClr val="4C4C4C"/>
                </a:solidFill>
              </a:rPr>
              <a:t> types  </a:t>
            </a: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>
                <a:solidFill>
                  <a:srgbClr val="4C4C4C"/>
                </a:solidFill>
              </a:rPr>
              <a:t>A particular supported node type is either a primary type or a </a:t>
            </a:r>
            <a:r>
              <a:rPr lang="en-GB" sz="2000" b="1" dirty="0" err="1">
                <a:solidFill>
                  <a:srgbClr val="4C4C4C"/>
                </a:solidFill>
              </a:rPr>
              <a:t>mixin</a:t>
            </a:r>
            <a:r>
              <a:rPr lang="en-GB" sz="2000" b="1" dirty="0">
                <a:solidFill>
                  <a:srgbClr val="4C4C4C"/>
                </a:solidFill>
              </a:rPr>
              <a:t> type; it cannot be both.</a:t>
            </a: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>
                <a:solidFill>
                  <a:srgbClr val="4C4C4C"/>
                </a:solidFill>
              </a:rPr>
              <a:t>When you add a </a:t>
            </a:r>
            <a:r>
              <a:rPr lang="en-GB" sz="2000" b="1" dirty="0" err="1">
                <a:solidFill>
                  <a:srgbClr val="4C4C4C"/>
                </a:solidFill>
              </a:rPr>
              <a:t>mixin</a:t>
            </a:r>
            <a:r>
              <a:rPr lang="en-GB" sz="2000" b="1" dirty="0">
                <a:solidFill>
                  <a:srgbClr val="4C4C4C"/>
                </a:solidFill>
              </a:rPr>
              <a:t> </a:t>
            </a:r>
            <a:r>
              <a:rPr lang="en-GB" sz="2000" b="1" dirty="0" err="1">
                <a:solidFill>
                  <a:srgbClr val="4C4C4C"/>
                </a:solidFill>
              </a:rPr>
              <a:t>nodetype</a:t>
            </a:r>
            <a:r>
              <a:rPr lang="en-GB" sz="2000" b="1" dirty="0">
                <a:solidFill>
                  <a:srgbClr val="4C4C4C"/>
                </a:solidFill>
              </a:rPr>
              <a:t> to a node, the node </a:t>
            </a:r>
            <a:r>
              <a:rPr lang="en-GB" sz="2000" b="1" dirty="0" smtClean="0">
                <a:solidFill>
                  <a:srgbClr val="4C4C4C"/>
                </a:solidFill>
              </a:rPr>
              <a:t>acquires a </a:t>
            </a:r>
            <a:r>
              <a:rPr lang="en-GB" sz="2000" b="1" dirty="0">
                <a:solidFill>
                  <a:srgbClr val="4C4C4C"/>
                </a:solidFill>
              </a:rPr>
              <a:t>new property called </a:t>
            </a:r>
            <a:r>
              <a:rPr lang="en-GB" sz="2000" b="1" dirty="0" err="1">
                <a:solidFill>
                  <a:srgbClr val="4C4C4C"/>
                </a:solidFill>
              </a:rPr>
              <a:t>jcr:mixinTypes</a:t>
            </a:r>
            <a:r>
              <a:rPr lang="en-GB" sz="2000" b="1" dirty="0">
                <a:solidFill>
                  <a:srgbClr val="4C4C4C"/>
                </a:solidFill>
              </a:rPr>
              <a:t>. This multi-value property contains the </a:t>
            </a:r>
            <a:r>
              <a:rPr lang="en-GB" sz="2000" b="1" dirty="0" err="1">
                <a:solidFill>
                  <a:srgbClr val="4C4C4C"/>
                </a:solidFill>
              </a:rPr>
              <a:t>mixin</a:t>
            </a:r>
            <a:r>
              <a:rPr lang="en-GB" sz="2000" b="1" dirty="0">
                <a:solidFill>
                  <a:srgbClr val="4C4C4C"/>
                </a:solidFill>
              </a:rPr>
              <a:t> types.</a:t>
            </a:r>
          </a:p>
        </p:txBody>
      </p:sp>
    </p:spTree>
    <p:extLst>
      <p:ext uri="{BB962C8B-B14F-4D97-AF65-F5344CB8AC3E}">
        <p14:creationId xmlns:p14="http://schemas.microsoft.com/office/powerpoint/2010/main" val="173385723"/>
      </p:ext>
    </p:extLst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 hangingPunct="1">
              <a:lnSpc>
                <a:spcPct val="92000"/>
              </a:lnSpc>
            </a:pPr>
            <a:r>
              <a:rPr lang="en-GB" sz="3600" dirty="0" smtClean="0">
                <a:solidFill>
                  <a:srgbClr val="FFA300"/>
                </a:solidFill>
              </a:rPr>
              <a:t>Predefined </a:t>
            </a:r>
            <a:r>
              <a:rPr lang="en-GB" sz="3600" dirty="0" err="1" smtClean="0">
                <a:solidFill>
                  <a:srgbClr val="FFA300"/>
                </a:solidFill>
              </a:rPr>
              <a:t>Mixin</a:t>
            </a:r>
            <a:r>
              <a:rPr lang="en-GB" sz="3600" dirty="0" smtClean="0">
                <a:solidFill>
                  <a:srgbClr val="FFA300"/>
                </a:solidFill>
              </a:rPr>
              <a:t> Node Types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77827" name="Text Box 2"/>
          <p:cNvSpPr txBox="1">
            <a:spLocks noChangeArrowheads="1"/>
          </p:cNvSpPr>
          <p:nvPr/>
        </p:nvSpPr>
        <p:spPr bwMode="auto">
          <a:xfrm>
            <a:off x="557213" y="1417638"/>
            <a:ext cx="10044112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258763" indent="-255588"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639763" indent="-209550"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 err="1" smtClean="0">
                <a:solidFill>
                  <a:srgbClr val="4C4C4C"/>
                </a:solidFill>
              </a:rPr>
              <a:t>mix:referenceable</a:t>
            </a:r>
            <a:r>
              <a:rPr lang="en-GB" sz="2000" b="1" dirty="0">
                <a:solidFill>
                  <a:srgbClr val="4C4C4C"/>
                </a:solidFill>
              </a:rPr>
              <a:t>:</a:t>
            </a:r>
            <a:br>
              <a:rPr lang="en-GB" sz="2000" b="1" dirty="0">
                <a:solidFill>
                  <a:srgbClr val="4C4C4C"/>
                </a:solidFill>
              </a:rPr>
            </a:br>
            <a:r>
              <a:rPr lang="en-GB" sz="2000" b="1" dirty="0">
                <a:solidFill>
                  <a:srgbClr val="4C4C4C"/>
                </a:solidFill>
              </a:rPr>
              <a:t>- This node type specifies an auto-created, mandatory, STRING property called </a:t>
            </a:r>
            <a:r>
              <a:rPr lang="en-GB" sz="2000" b="1" dirty="0" err="1">
                <a:solidFill>
                  <a:srgbClr val="4C4C4C"/>
                </a:solidFill>
              </a:rPr>
              <a:t>jcr:uuid</a:t>
            </a:r>
            <a:r>
              <a:rPr lang="en-GB" sz="2000" b="1" dirty="0">
                <a:solidFill>
                  <a:srgbClr val="4C4C4C"/>
                </a:solidFill>
              </a:rPr>
              <a:t>. This property is set automatically by the implementation when the </a:t>
            </a:r>
            <a:r>
              <a:rPr lang="en-GB" sz="2000" b="1" dirty="0" err="1">
                <a:solidFill>
                  <a:srgbClr val="4C4C4C"/>
                </a:solidFill>
              </a:rPr>
              <a:t>mix:referenceable</a:t>
            </a:r>
            <a:r>
              <a:rPr lang="en-GB" sz="2000" b="1" dirty="0">
                <a:solidFill>
                  <a:srgbClr val="4C4C4C"/>
                </a:solidFill>
              </a:rPr>
              <a:t> node is created or when this </a:t>
            </a:r>
            <a:r>
              <a:rPr lang="en-GB" sz="2000" b="1" dirty="0" err="1">
                <a:solidFill>
                  <a:srgbClr val="4C4C4C"/>
                </a:solidFill>
              </a:rPr>
              <a:t>mixin</a:t>
            </a:r>
            <a:r>
              <a:rPr lang="en-GB" sz="2000" b="1" dirty="0">
                <a:solidFill>
                  <a:srgbClr val="4C4C4C"/>
                </a:solidFill>
              </a:rPr>
              <a:t> type is added to an existing node. </a:t>
            </a:r>
            <a:br>
              <a:rPr lang="en-GB" sz="2000" b="1" dirty="0">
                <a:solidFill>
                  <a:srgbClr val="4C4C4C"/>
                </a:solidFill>
              </a:rPr>
            </a:br>
            <a:r>
              <a:rPr lang="en-GB" sz="2000" b="1" dirty="0">
                <a:solidFill>
                  <a:srgbClr val="4C4C4C"/>
                </a:solidFill>
              </a:rPr>
              <a:t>- A node must be </a:t>
            </a:r>
            <a:r>
              <a:rPr lang="en-GB" sz="2000" b="1" dirty="0" err="1">
                <a:solidFill>
                  <a:srgbClr val="4C4C4C"/>
                </a:solidFill>
              </a:rPr>
              <a:t>mix:referenceable</a:t>
            </a:r>
            <a:r>
              <a:rPr lang="en-GB" sz="2000" b="1" dirty="0">
                <a:solidFill>
                  <a:srgbClr val="4C4C4C"/>
                </a:solidFill>
              </a:rPr>
              <a:t> in order to be the target of a REFERENCE property.</a:t>
            </a: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 err="1">
                <a:solidFill>
                  <a:srgbClr val="4C4C4C"/>
                </a:solidFill>
              </a:rPr>
              <a:t>mix:versionable</a:t>
            </a:r>
            <a:r>
              <a:rPr lang="en-GB" sz="2000" b="1" dirty="0">
                <a:solidFill>
                  <a:srgbClr val="4C4C4C"/>
                </a:solidFill>
              </a:rPr>
              <a:t>: </a:t>
            </a:r>
            <a:br>
              <a:rPr lang="en-GB" sz="2000" b="1" dirty="0">
                <a:solidFill>
                  <a:srgbClr val="4C4C4C"/>
                </a:solidFill>
              </a:rPr>
            </a:br>
            <a:r>
              <a:rPr lang="en-GB" sz="2000" b="1" dirty="0">
                <a:solidFill>
                  <a:srgbClr val="4C4C4C"/>
                </a:solidFill>
              </a:rPr>
              <a:t>This </a:t>
            </a:r>
            <a:r>
              <a:rPr lang="en-GB" sz="2000" b="1" dirty="0" err="1">
                <a:solidFill>
                  <a:srgbClr val="4C4C4C"/>
                </a:solidFill>
              </a:rPr>
              <a:t>mixin</a:t>
            </a:r>
            <a:r>
              <a:rPr lang="en-GB" sz="2000" b="1" dirty="0">
                <a:solidFill>
                  <a:srgbClr val="4C4C4C"/>
                </a:solidFill>
              </a:rPr>
              <a:t> node type supports the versioning system. For a node to be </a:t>
            </a:r>
            <a:r>
              <a:rPr lang="en-GB" sz="2000" b="1" dirty="0" err="1">
                <a:solidFill>
                  <a:srgbClr val="4C4C4C"/>
                </a:solidFill>
              </a:rPr>
              <a:t>versionable</a:t>
            </a:r>
            <a:r>
              <a:rPr lang="en-GB" sz="2000" b="1" dirty="0">
                <a:solidFill>
                  <a:srgbClr val="4C4C4C"/>
                </a:solidFill>
              </a:rPr>
              <a:t>, it must be of this </a:t>
            </a:r>
            <a:r>
              <a:rPr lang="en-GB" sz="2000" b="1" dirty="0" err="1">
                <a:solidFill>
                  <a:srgbClr val="4C4C4C"/>
                </a:solidFill>
              </a:rPr>
              <a:t>mixin</a:t>
            </a:r>
            <a:r>
              <a:rPr lang="en-GB" sz="2000" b="1" dirty="0">
                <a:solidFill>
                  <a:srgbClr val="4C4C4C"/>
                </a:solidFill>
              </a:rPr>
              <a:t> node type. </a:t>
            </a:r>
            <a:endParaRPr lang="en-GB" sz="2000" b="1" dirty="0" smtClean="0">
              <a:solidFill>
                <a:srgbClr val="4C4C4C"/>
              </a:solidFill>
            </a:endParaRP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 err="1" smtClean="0">
                <a:solidFill>
                  <a:srgbClr val="4C4C4C"/>
                </a:solidFill>
              </a:rPr>
              <a:t>mix:lockable</a:t>
            </a:r>
            <a:r>
              <a:rPr lang="en-GB" sz="2000" b="1" dirty="0">
                <a:solidFill>
                  <a:srgbClr val="4C4C4C"/>
                </a:solidFill>
              </a:rPr>
              <a:t>:</a:t>
            </a:r>
            <a:br>
              <a:rPr lang="en-GB" sz="2000" b="1" dirty="0">
                <a:solidFill>
                  <a:srgbClr val="4C4C4C"/>
                </a:solidFill>
              </a:rPr>
            </a:br>
            <a:r>
              <a:rPr lang="en-GB" sz="2000" b="1" dirty="0">
                <a:solidFill>
                  <a:srgbClr val="4C4C4C"/>
                </a:solidFill>
              </a:rPr>
              <a:t>Only nodes with </a:t>
            </a:r>
            <a:r>
              <a:rPr lang="en-GB" sz="2000" b="1" dirty="0" err="1">
                <a:solidFill>
                  <a:srgbClr val="4C4C4C"/>
                </a:solidFill>
              </a:rPr>
              <a:t>mixin</a:t>
            </a:r>
            <a:r>
              <a:rPr lang="en-GB" sz="2000" b="1" dirty="0">
                <a:solidFill>
                  <a:srgbClr val="4C4C4C"/>
                </a:solidFill>
              </a:rPr>
              <a:t> node type </a:t>
            </a:r>
            <a:r>
              <a:rPr lang="en-GB" sz="2000" b="1" dirty="0" err="1">
                <a:solidFill>
                  <a:srgbClr val="4C4C4C"/>
                </a:solidFill>
              </a:rPr>
              <a:t>mix:lockable</a:t>
            </a:r>
            <a:r>
              <a:rPr lang="en-GB" sz="2000" b="1" dirty="0">
                <a:solidFill>
                  <a:srgbClr val="4C4C4C"/>
                </a:solidFill>
              </a:rPr>
              <a:t> may hold </a:t>
            </a:r>
            <a:r>
              <a:rPr lang="en-GB" sz="2000" b="1" dirty="0" smtClean="0">
                <a:solidFill>
                  <a:srgbClr val="4C4C4C"/>
                </a:solidFill>
              </a:rPr>
              <a:t>locks.</a:t>
            </a:r>
            <a:endParaRPr lang="en-GB" sz="2000" b="1" dirty="0">
              <a:solidFill>
                <a:srgbClr val="4C4C4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1004034"/>
      </p:ext>
    </p:extLst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 hangingPunct="1">
              <a:lnSpc>
                <a:spcPct val="92000"/>
              </a:lnSpc>
            </a:pPr>
            <a:r>
              <a:rPr lang="en-GB" sz="3600" dirty="0" smtClean="0">
                <a:solidFill>
                  <a:srgbClr val="FFA300"/>
                </a:solidFill>
              </a:rPr>
              <a:t>JCR Locking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77827" name="Text Box 2"/>
          <p:cNvSpPr txBox="1">
            <a:spLocks noChangeArrowheads="1"/>
          </p:cNvSpPr>
          <p:nvPr/>
        </p:nvSpPr>
        <p:spPr bwMode="auto">
          <a:xfrm>
            <a:off x="557213" y="1417638"/>
            <a:ext cx="10044112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258763" indent="-255588"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639763" indent="-209550"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>
                <a:solidFill>
                  <a:srgbClr val="4C4C4C"/>
                </a:solidFill>
              </a:rPr>
              <a:t>This feature allows a user to temporarily lock nodes in order to prevent other users from changing them. </a:t>
            </a: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>
                <a:solidFill>
                  <a:srgbClr val="4C4C4C"/>
                </a:solidFill>
              </a:rPr>
              <a:t>Only nodes with </a:t>
            </a:r>
            <a:r>
              <a:rPr lang="en-GB" sz="2000" b="1" dirty="0" err="1">
                <a:solidFill>
                  <a:srgbClr val="4C4C4C"/>
                </a:solidFill>
              </a:rPr>
              <a:t>mixin</a:t>
            </a:r>
            <a:r>
              <a:rPr lang="en-GB" sz="2000" b="1" dirty="0">
                <a:solidFill>
                  <a:srgbClr val="4C4C4C"/>
                </a:solidFill>
              </a:rPr>
              <a:t> node type </a:t>
            </a:r>
            <a:r>
              <a:rPr lang="en-GB" sz="2000" b="1" dirty="0" err="1">
                <a:solidFill>
                  <a:srgbClr val="4C4C4C"/>
                </a:solidFill>
              </a:rPr>
              <a:t>mix:lockable</a:t>
            </a:r>
            <a:r>
              <a:rPr lang="en-GB" sz="2000" b="1" dirty="0">
                <a:solidFill>
                  <a:srgbClr val="4C4C4C"/>
                </a:solidFill>
              </a:rPr>
              <a:t> (inherited as part of their primary node type or explicitly assigned) may hold locks. </a:t>
            </a: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>
                <a:solidFill>
                  <a:srgbClr val="4C4C4C"/>
                </a:solidFill>
              </a:rPr>
              <a:t>A lock can be specified as either shallow or deep. A shallow lock applies only to its holding node. A deep lock applies to its holding node and all its descendants. </a:t>
            </a: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>
                <a:solidFill>
                  <a:srgbClr val="4C4C4C"/>
                </a:solidFill>
              </a:rPr>
              <a:t>The user who places a lock on a node is called the lock owner. </a:t>
            </a:r>
          </a:p>
        </p:txBody>
      </p:sp>
    </p:spTree>
    <p:extLst>
      <p:ext uri="{BB962C8B-B14F-4D97-AF65-F5344CB8AC3E}">
        <p14:creationId xmlns:p14="http://schemas.microsoft.com/office/powerpoint/2010/main" val="1478007035"/>
      </p:ext>
    </p:extLst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 hangingPunct="1">
              <a:lnSpc>
                <a:spcPct val="92000"/>
              </a:lnSpc>
            </a:pPr>
            <a:r>
              <a:rPr lang="en-GB" sz="3600" dirty="0" smtClean="0">
                <a:solidFill>
                  <a:srgbClr val="FFA300"/>
                </a:solidFill>
              </a:rPr>
              <a:t>Same Name Siblings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77827" name="Text Box 2"/>
          <p:cNvSpPr txBox="1">
            <a:spLocks noChangeArrowheads="1"/>
          </p:cNvSpPr>
          <p:nvPr/>
        </p:nvSpPr>
        <p:spPr bwMode="auto">
          <a:xfrm>
            <a:off x="557213" y="1417638"/>
            <a:ext cx="10044112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258763" indent="-255588"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639763" indent="-209550"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>
                <a:solidFill>
                  <a:srgbClr val="4C4C4C"/>
                </a:solidFill>
              </a:rPr>
              <a:t>Support for same name siblings is optional in </a:t>
            </a:r>
            <a:r>
              <a:rPr lang="en-GB" sz="2000" b="1" dirty="0" smtClean="0">
                <a:solidFill>
                  <a:srgbClr val="4C4C4C"/>
                </a:solidFill>
              </a:rPr>
              <a:t>JCR specification.</a:t>
            </a:r>
            <a:endParaRPr lang="en-GB" sz="2000" b="1" dirty="0">
              <a:solidFill>
                <a:srgbClr val="4C4C4C"/>
              </a:solidFill>
            </a:endParaRP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>
                <a:solidFill>
                  <a:srgbClr val="4C4C4C"/>
                </a:solidFill>
              </a:rPr>
              <a:t>A particular node within a same-name sibling group can be addressed by embedding an array-like notation within the path. </a:t>
            </a: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>
                <a:solidFill>
                  <a:srgbClr val="4C4C4C"/>
                </a:solidFill>
              </a:rPr>
              <a:t>For example the path /a/b[2]/c[3] specifies the third child node called c of the second child node called b of the node a below the root.</a:t>
            </a: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>
                <a:solidFill>
                  <a:srgbClr val="4C4C4C"/>
                </a:solidFill>
              </a:rPr>
              <a:t>/a/b/c is equivalent to /a[1]/b[1]/c[1]. </a:t>
            </a:r>
            <a:endParaRPr lang="en-GB" sz="2000" b="1" dirty="0" smtClean="0">
              <a:solidFill>
                <a:srgbClr val="4C4C4C"/>
              </a:solidFill>
            </a:endParaRP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>
                <a:solidFill>
                  <a:srgbClr val="4C4C4C"/>
                </a:solidFill>
              </a:rPr>
              <a:t>A</a:t>
            </a:r>
            <a:r>
              <a:rPr lang="en-GB" sz="2000" b="1" dirty="0" smtClean="0">
                <a:solidFill>
                  <a:srgbClr val="4C4C4C"/>
                </a:solidFill>
              </a:rPr>
              <a:t>lways have in mind that they might be same name siblings in your system, created by end-user manipulation.</a:t>
            </a:r>
            <a:endParaRPr lang="en-GB" sz="2000" b="1" dirty="0">
              <a:solidFill>
                <a:srgbClr val="4C4C4C"/>
              </a:solidFill>
            </a:endParaRP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>
                <a:solidFill>
                  <a:srgbClr val="4C4C4C"/>
                </a:solidFill>
              </a:rPr>
              <a:t>Properties cannot have sibling properties of the same name. </a:t>
            </a:r>
          </a:p>
        </p:txBody>
      </p:sp>
    </p:spTree>
    <p:extLst>
      <p:ext uri="{BB962C8B-B14F-4D97-AF65-F5344CB8AC3E}">
        <p14:creationId xmlns:p14="http://schemas.microsoft.com/office/powerpoint/2010/main" val="1265225499"/>
      </p:ext>
    </p:extLst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 hangingPunct="1">
              <a:lnSpc>
                <a:spcPct val="92000"/>
              </a:lnSpc>
            </a:pPr>
            <a:r>
              <a:rPr lang="en-GB" sz="3600" dirty="0" smtClean="0">
                <a:solidFill>
                  <a:srgbClr val="FFA300"/>
                </a:solidFill>
              </a:rPr>
              <a:t>JCR Property Types 1/2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77827" name="Text Box 2"/>
          <p:cNvSpPr txBox="1">
            <a:spLocks noChangeArrowheads="1"/>
          </p:cNvSpPr>
          <p:nvPr/>
        </p:nvSpPr>
        <p:spPr bwMode="auto">
          <a:xfrm>
            <a:off x="557213" y="1417638"/>
            <a:ext cx="10044112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258763" indent="-255588"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639763" indent="-209550"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 err="1">
                <a:solidFill>
                  <a:srgbClr val="4C4C4C"/>
                </a:solidFill>
              </a:rPr>
              <a:t>PropertyType.STRING</a:t>
            </a:r>
            <a:endParaRPr lang="en-GB" sz="2000" b="1" dirty="0">
              <a:solidFill>
                <a:srgbClr val="4C4C4C"/>
              </a:solidFill>
            </a:endParaRP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 err="1">
                <a:solidFill>
                  <a:srgbClr val="4C4C4C"/>
                </a:solidFill>
              </a:rPr>
              <a:t>PropertyType.BINARY</a:t>
            </a:r>
            <a:endParaRPr lang="en-GB" sz="2000" b="1" dirty="0">
              <a:solidFill>
                <a:srgbClr val="4C4C4C"/>
              </a:solidFill>
            </a:endParaRP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 err="1" smtClean="0">
                <a:solidFill>
                  <a:srgbClr val="4C4C4C"/>
                </a:solidFill>
              </a:rPr>
              <a:t>PropertyType.LONG</a:t>
            </a:r>
            <a:endParaRPr lang="en-GB" sz="2000" b="1" dirty="0">
              <a:solidFill>
                <a:srgbClr val="4C4C4C"/>
              </a:solidFill>
            </a:endParaRP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 err="1">
                <a:solidFill>
                  <a:srgbClr val="4C4C4C"/>
                </a:solidFill>
              </a:rPr>
              <a:t>PropertyType.DOUBLE</a:t>
            </a:r>
            <a:endParaRPr lang="en-GB" sz="2000" b="1" dirty="0">
              <a:solidFill>
                <a:srgbClr val="4C4C4C"/>
              </a:solidFill>
            </a:endParaRP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 err="1" smtClean="0">
                <a:solidFill>
                  <a:srgbClr val="4C4C4C"/>
                </a:solidFill>
              </a:rPr>
              <a:t>PropertyType.BOOLEAN</a:t>
            </a:r>
            <a:endParaRPr lang="en-GB" sz="2000" b="1" dirty="0" smtClean="0">
              <a:solidFill>
                <a:srgbClr val="4C4C4C"/>
              </a:solidFill>
            </a:endParaRP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 err="1" smtClean="0">
                <a:solidFill>
                  <a:srgbClr val="4C4C4C"/>
                </a:solidFill>
              </a:rPr>
              <a:t>PropertyType.DATE</a:t>
            </a:r>
            <a:endParaRPr lang="en-GB" sz="2000" b="1" dirty="0">
              <a:solidFill>
                <a:srgbClr val="4C4C4C"/>
              </a:solidFill>
            </a:endParaRP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 err="1">
                <a:solidFill>
                  <a:srgbClr val="4C4C4C"/>
                </a:solidFill>
              </a:rPr>
              <a:t>PropertyType.NAME</a:t>
            </a:r>
            <a:endParaRPr lang="en-GB" sz="2000" b="1" dirty="0">
              <a:solidFill>
                <a:srgbClr val="4C4C4C"/>
              </a:solidFill>
            </a:endParaRP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 err="1">
                <a:solidFill>
                  <a:srgbClr val="4C4C4C"/>
                </a:solidFill>
              </a:rPr>
              <a:t>PropertyType.PATH</a:t>
            </a:r>
            <a:endParaRPr lang="en-GB" sz="2000" b="1" dirty="0">
              <a:solidFill>
                <a:srgbClr val="4C4C4C"/>
              </a:solidFill>
            </a:endParaRP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 err="1">
                <a:solidFill>
                  <a:srgbClr val="4C4C4C"/>
                </a:solidFill>
              </a:rPr>
              <a:t>PropertyType.REFERENCE</a:t>
            </a:r>
            <a:endParaRPr lang="en-GB" sz="2000" b="1" dirty="0">
              <a:solidFill>
                <a:srgbClr val="4C4C4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8484535"/>
      </p:ext>
    </p:extLst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 hangingPunct="1">
              <a:lnSpc>
                <a:spcPct val="92000"/>
              </a:lnSpc>
            </a:pPr>
            <a:r>
              <a:rPr lang="en-GB" sz="3600" dirty="0" smtClean="0">
                <a:solidFill>
                  <a:srgbClr val="FFA300"/>
                </a:solidFill>
              </a:rPr>
              <a:t>JCR Property Types 2/2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77827" name="Text Box 2"/>
          <p:cNvSpPr txBox="1">
            <a:spLocks noChangeArrowheads="1"/>
          </p:cNvSpPr>
          <p:nvPr/>
        </p:nvSpPr>
        <p:spPr bwMode="auto">
          <a:xfrm>
            <a:off x="557213" y="1417638"/>
            <a:ext cx="10044112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258763" indent="-255588"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639763" indent="-209550"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 err="1">
                <a:solidFill>
                  <a:srgbClr val="4C4C4C"/>
                </a:solidFill>
              </a:rPr>
              <a:t>PropertyType.DATE</a:t>
            </a:r>
            <a:r>
              <a:rPr lang="en-GB" sz="2000" b="1" dirty="0">
                <a:solidFill>
                  <a:srgbClr val="4C4C4C"/>
                </a:solidFill>
              </a:rPr>
              <a:t/>
            </a:r>
            <a:br>
              <a:rPr lang="en-GB" sz="2000" b="1" dirty="0">
                <a:solidFill>
                  <a:srgbClr val="4C4C4C"/>
                </a:solidFill>
              </a:rPr>
            </a:br>
            <a:r>
              <a:rPr lang="en-GB" sz="2000" b="1" dirty="0">
                <a:solidFill>
                  <a:srgbClr val="4C4C4C"/>
                </a:solidFill>
              </a:rPr>
              <a:t>ISO 8601:2000-compliant format: </a:t>
            </a:r>
            <a:r>
              <a:rPr lang="en-GB" sz="2000" b="1" dirty="0" err="1">
                <a:solidFill>
                  <a:srgbClr val="4C4C4C"/>
                </a:solidFill>
              </a:rPr>
              <a:t>sYYYY-MM-DDThh:mm:ss.sssTZD</a:t>
            </a:r>
            <a:endParaRPr lang="en-GB" sz="2000" b="1" dirty="0">
              <a:solidFill>
                <a:srgbClr val="4C4C4C"/>
              </a:solidFill>
            </a:endParaRP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 err="1">
                <a:solidFill>
                  <a:srgbClr val="4C4C4C"/>
                </a:solidFill>
              </a:rPr>
              <a:t>PropertyType.NAME</a:t>
            </a:r>
            <a:r>
              <a:rPr lang="en-GB" sz="2000" b="1" dirty="0">
                <a:solidFill>
                  <a:srgbClr val="4C4C4C"/>
                </a:solidFill>
              </a:rPr>
              <a:t/>
            </a:r>
            <a:br>
              <a:rPr lang="en-GB" sz="2000" b="1" dirty="0">
                <a:solidFill>
                  <a:srgbClr val="4C4C4C"/>
                </a:solidFill>
              </a:rPr>
            </a:br>
            <a:r>
              <a:rPr lang="en-GB" sz="2000" b="1" dirty="0">
                <a:solidFill>
                  <a:srgbClr val="4C4C4C"/>
                </a:solidFill>
              </a:rPr>
              <a:t>A NAME is a pairing of a namespace and a local name.</a:t>
            </a: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 err="1">
                <a:solidFill>
                  <a:srgbClr val="4C4C4C"/>
                </a:solidFill>
              </a:rPr>
              <a:t>PropertyType.PATH</a:t>
            </a:r>
            <a:r>
              <a:rPr lang="en-GB" sz="2000" b="1" dirty="0">
                <a:solidFill>
                  <a:srgbClr val="4C4C4C"/>
                </a:solidFill>
              </a:rPr>
              <a:t/>
            </a:r>
            <a:br>
              <a:rPr lang="en-GB" sz="2000" b="1" dirty="0">
                <a:solidFill>
                  <a:srgbClr val="4C4C4C"/>
                </a:solidFill>
              </a:rPr>
            </a:br>
            <a:r>
              <a:rPr lang="en-GB" sz="2000" b="1" dirty="0">
                <a:solidFill>
                  <a:srgbClr val="4C4C4C"/>
                </a:solidFill>
              </a:rPr>
              <a:t>A PATH property is an ordered list of path elements. A path element is a NAME plus an with optional index. A path may be absolute or relative.</a:t>
            </a:r>
            <a:br>
              <a:rPr lang="en-GB" sz="2000" b="1" dirty="0">
                <a:solidFill>
                  <a:srgbClr val="4C4C4C"/>
                </a:solidFill>
              </a:rPr>
            </a:br>
            <a:r>
              <a:rPr lang="en-GB" sz="2000" b="1" dirty="0">
                <a:solidFill>
                  <a:srgbClr val="4C4C4C"/>
                </a:solidFill>
              </a:rPr>
              <a:t>Example: /</a:t>
            </a:r>
            <a:r>
              <a:rPr lang="en-GB" sz="2000" b="1" dirty="0" err="1">
                <a:solidFill>
                  <a:srgbClr val="4C4C4C"/>
                </a:solidFill>
              </a:rPr>
              <a:t>myapp:document</a:t>
            </a:r>
            <a:r>
              <a:rPr lang="en-GB" sz="2000" b="1" dirty="0">
                <a:solidFill>
                  <a:srgbClr val="4C4C4C"/>
                </a:solidFill>
              </a:rPr>
              <a:t>/</a:t>
            </a:r>
            <a:r>
              <a:rPr lang="en-GB" sz="2000" b="1" dirty="0" err="1">
                <a:solidFill>
                  <a:srgbClr val="4C4C4C"/>
                </a:solidFill>
              </a:rPr>
              <a:t>myapp:paragraph</a:t>
            </a:r>
            <a:r>
              <a:rPr lang="en-GB" sz="2000" b="1" dirty="0">
                <a:solidFill>
                  <a:srgbClr val="4C4C4C"/>
                </a:solidFill>
              </a:rPr>
              <a:t>[3]</a:t>
            </a: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 err="1">
                <a:solidFill>
                  <a:srgbClr val="4C4C4C"/>
                </a:solidFill>
              </a:rPr>
              <a:t>PropertyType.REFERENCE</a:t>
            </a:r>
            <a:r>
              <a:rPr lang="en-GB" sz="2000" b="1" dirty="0">
                <a:solidFill>
                  <a:srgbClr val="4C4C4C"/>
                </a:solidFill>
              </a:rPr>
              <a:t/>
            </a:r>
            <a:br>
              <a:rPr lang="en-GB" sz="2000" b="1" dirty="0">
                <a:solidFill>
                  <a:srgbClr val="4C4C4C"/>
                </a:solidFill>
              </a:rPr>
            </a:br>
            <a:r>
              <a:rPr lang="en-GB" sz="2000" b="1" dirty="0">
                <a:solidFill>
                  <a:srgbClr val="4C4C4C"/>
                </a:solidFill>
              </a:rPr>
              <a:t>A REFERENCE property stores the UUID of a </a:t>
            </a:r>
            <a:r>
              <a:rPr lang="en-GB" sz="2000" b="1" dirty="0" err="1">
                <a:solidFill>
                  <a:srgbClr val="4C4C4C"/>
                </a:solidFill>
              </a:rPr>
              <a:t>referenceable</a:t>
            </a:r>
            <a:r>
              <a:rPr lang="en-GB" sz="2000" b="1" dirty="0">
                <a:solidFill>
                  <a:srgbClr val="4C4C4C"/>
                </a:solidFill>
              </a:rPr>
              <a:t> node (one having type </a:t>
            </a:r>
            <a:r>
              <a:rPr lang="en-GB" sz="2000" b="1" dirty="0" err="1">
                <a:solidFill>
                  <a:srgbClr val="4C4C4C"/>
                </a:solidFill>
              </a:rPr>
              <a:t>mix:referenceable</a:t>
            </a:r>
            <a:r>
              <a:rPr lang="en-GB" sz="2000" b="1" dirty="0">
                <a:solidFill>
                  <a:srgbClr val="4C4C4C"/>
                </a:solidFill>
              </a:rPr>
              <a:t>). The referential integrity of REFERENCE properties must be guaranteed.</a:t>
            </a:r>
          </a:p>
        </p:txBody>
      </p:sp>
    </p:spTree>
    <p:extLst>
      <p:ext uri="{BB962C8B-B14F-4D97-AF65-F5344CB8AC3E}">
        <p14:creationId xmlns:p14="http://schemas.microsoft.com/office/powerpoint/2010/main" val="4280586708"/>
      </p:ext>
    </p:extLst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 hangingPunct="1">
              <a:lnSpc>
                <a:spcPct val="92000"/>
              </a:lnSpc>
            </a:pPr>
            <a:r>
              <a:rPr lang="en-GB" sz="3600" dirty="0" smtClean="0">
                <a:solidFill>
                  <a:srgbClr val="FFA300"/>
                </a:solidFill>
              </a:rPr>
              <a:t>Node Type Definition by XML 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77827" name="Text Box 2"/>
          <p:cNvSpPr txBox="1">
            <a:spLocks noChangeArrowheads="1"/>
          </p:cNvSpPr>
          <p:nvPr/>
        </p:nvSpPr>
        <p:spPr bwMode="auto">
          <a:xfrm>
            <a:off x="557213" y="1417638"/>
            <a:ext cx="10044112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258763" indent="-255588"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639763" indent="-209550"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endParaRPr lang="en-GB" sz="2000" b="1" dirty="0">
              <a:solidFill>
                <a:srgbClr val="4C4C4C"/>
              </a:solidFill>
            </a:endParaRPr>
          </a:p>
        </p:txBody>
      </p:sp>
      <p:sp>
        <p:nvSpPr>
          <p:cNvPr id="4" name="Rectangle 5"/>
          <p:cNvSpPr txBox="1">
            <a:spLocks noChangeArrowheads="1"/>
          </p:cNvSpPr>
          <p:nvPr/>
        </p:nvSpPr>
        <p:spPr>
          <a:xfrm>
            <a:off x="611510" y="1043533"/>
            <a:ext cx="10179255" cy="5885079"/>
          </a:xfrm>
          <a:prstGeom prst="rect">
            <a:avLst/>
          </a:prstGeom>
          <a:ln/>
        </p:spPr>
        <p:txBody>
          <a:bodyPr/>
          <a:lstStyle>
            <a:lvl1pPr marL="258763" indent="-255588" algn="l" defTabSz="457200" rtl="0" eaLnBrk="0" fontAlgn="base" hangingPunct="0">
              <a:lnSpc>
                <a:spcPct val="67000"/>
              </a:lnSpc>
              <a:spcBef>
                <a:spcPct val="0"/>
              </a:spcBef>
              <a:spcAft>
                <a:spcPts val="1425"/>
              </a:spcAft>
              <a:buClr>
                <a:srgbClr val="000000"/>
              </a:buClr>
              <a:buSzPct val="70000"/>
              <a:buFont typeface="Symbol" charset="0"/>
              <a:buChar char="•"/>
              <a:defRPr sz="2600" b="1" i="1">
                <a:solidFill>
                  <a:srgbClr val="333333"/>
                </a:solidFill>
                <a:latin typeface="+mn-lt"/>
                <a:ea typeface="ＭＳ Ｐゴシック" charset="0"/>
                <a:cs typeface="+mn-cs"/>
              </a:defRPr>
            </a:lvl1pPr>
            <a:lvl2pPr marL="261938" indent="-261938" algn="l" defTabSz="457200" rtl="0" eaLnBrk="0" fontAlgn="base" hangingPunct="0">
              <a:lnSpc>
                <a:spcPct val="74000"/>
              </a:lnSpc>
              <a:spcBef>
                <a:spcPct val="0"/>
              </a:spcBef>
              <a:spcAft>
                <a:spcPts val="1425"/>
              </a:spcAft>
              <a:buClr>
                <a:srgbClr val="FFA300"/>
              </a:buClr>
              <a:buSzPct val="120000"/>
              <a:buFont typeface="Segoe UI" charset="0"/>
              <a:buChar char="»"/>
              <a:defRPr sz="2200" b="1" i="1">
                <a:solidFill>
                  <a:srgbClr val="4C4C4C"/>
                </a:solidFill>
                <a:latin typeface="+mn-lt"/>
                <a:ea typeface="+mn-ea"/>
                <a:cs typeface="+mn-cs"/>
              </a:defRPr>
            </a:lvl2pPr>
            <a:lvl3pPr marL="1287463" indent="-212725" algn="l" defTabSz="457200" rtl="0" eaLnBrk="0" fontAlgn="base" hangingPunct="0">
              <a:lnSpc>
                <a:spcPct val="70000"/>
              </a:lnSpc>
              <a:spcBef>
                <a:spcPct val="0"/>
              </a:spcBef>
              <a:spcAft>
                <a:spcPts val="850"/>
              </a:spcAft>
              <a:buClr>
                <a:srgbClr val="000000"/>
              </a:buClr>
              <a:buSzPct val="45000"/>
              <a:buFont typeface="Wingdings" charset="0"/>
              <a:buChar char=""/>
              <a:defRPr sz="2200" b="1" i="1">
                <a:solidFill>
                  <a:srgbClr val="4C4C4C"/>
                </a:solidFill>
                <a:latin typeface="+mn-lt"/>
                <a:ea typeface="+mn-ea"/>
                <a:cs typeface="+mn-cs"/>
              </a:defRPr>
            </a:lvl3pPr>
            <a:lvl4pPr marL="4772025" indent="-3695700" algn="l" defTabSz="457200" rtl="0" eaLnBrk="0" fontAlgn="base" hangingPunct="0">
              <a:lnSpc>
                <a:spcPct val="70000"/>
              </a:lnSpc>
              <a:spcBef>
                <a:spcPct val="0"/>
              </a:spcBef>
              <a:spcAft>
                <a:spcPts val="850"/>
              </a:spcAft>
              <a:buClr>
                <a:srgbClr val="4C4C4C"/>
              </a:buClr>
              <a:buSzPct val="45000"/>
              <a:buFont typeface="Times New Roman" charset="0"/>
              <a:buChar char=""/>
              <a:defRPr sz="2200" i="1" baseline="20000">
                <a:solidFill>
                  <a:srgbClr val="4C4C4C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+mn-lt"/>
                <a:ea typeface="ＭＳ Ｐゴシック" charset="0"/>
                <a:cs typeface="Symbol" charset="2"/>
              </a:defRPr>
            </a:lvl4pPr>
            <a:lvl5pPr marL="2057400" indent="-228600" algn="l" defTabSz="457200" rtl="0" eaLnBrk="0" fontAlgn="base" hangingPunct="0">
              <a:lnSpc>
                <a:spcPct val="73000"/>
              </a:lnSpc>
              <a:spcBef>
                <a:spcPts val="800"/>
              </a:spcBef>
              <a:spcAft>
                <a:spcPct val="0"/>
              </a:spcAft>
              <a:buClr>
                <a:srgbClr val="4C4C4C"/>
              </a:buClr>
              <a:buSzPct val="100000"/>
              <a:buFont typeface="Arial" charset="0"/>
              <a:buChar char="•"/>
              <a:defRPr sz="3200">
                <a:solidFill>
                  <a:srgbClr val="000000"/>
                </a:solidFill>
                <a:latin typeface="+mn-lt"/>
                <a:ea typeface="Symbol" charset="2"/>
                <a:cs typeface="Symbol" charset="2"/>
              </a:defRPr>
            </a:lvl5pPr>
            <a:lvl6pPr marL="457200" algn="l" defTabSz="457200" rtl="0" fontAlgn="base">
              <a:lnSpc>
                <a:spcPct val="73000"/>
              </a:lnSpc>
              <a:spcBef>
                <a:spcPts val="800"/>
              </a:spcBef>
              <a:spcAft>
                <a:spcPct val="0"/>
              </a:spcAft>
              <a:buClr>
                <a:srgbClr val="4C4C4C"/>
              </a:buClr>
              <a:buSzPct val="100000"/>
              <a:buFont typeface="Arial" charset="0"/>
              <a:buChar char="•"/>
              <a:defRPr sz="3200">
                <a:solidFill>
                  <a:srgbClr val="000000"/>
                </a:solidFill>
                <a:latin typeface="+mn-lt"/>
                <a:ea typeface="Symbol" charset="2"/>
                <a:cs typeface="Symbol" charset="2"/>
              </a:defRPr>
            </a:lvl6pPr>
            <a:lvl7pPr marL="914400" algn="l" defTabSz="457200" rtl="0" fontAlgn="base">
              <a:lnSpc>
                <a:spcPct val="73000"/>
              </a:lnSpc>
              <a:spcBef>
                <a:spcPts val="800"/>
              </a:spcBef>
              <a:spcAft>
                <a:spcPct val="0"/>
              </a:spcAft>
              <a:buClr>
                <a:srgbClr val="4C4C4C"/>
              </a:buClr>
              <a:buSzPct val="100000"/>
              <a:buFont typeface="Arial" charset="0"/>
              <a:buChar char="•"/>
              <a:defRPr sz="3200">
                <a:solidFill>
                  <a:srgbClr val="000000"/>
                </a:solidFill>
                <a:latin typeface="+mn-lt"/>
                <a:ea typeface="Symbol" charset="2"/>
                <a:cs typeface="Symbol" charset="2"/>
              </a:defRPr>
            </a:lvl7pPr>
            <a:lvl8pPr marL="1371600" algn="l" defTabSz="457200" rtl="0" fontAlgn="base">
              <a:lnSpc>
                <a:spcPct val="73000"/>
              </a:lnSpc>
              <a:spcBef>
                <a:spcPts val="800"/>
              </a:spcBef>
              <a:spcAft>
                <a:spcPct val="0"/>
              </a:spcAft>
              <a:buClr>
                <a:srgbClr val="4C4C4C"/>
              </a:buClr>
              <a:buSzPct val="100000"/>
              <a:buFont typeface="Arial" charset="0"/>
              <a:buChar char="•"/>
              <a:defRPr sz="3200">
                <a:solidFill>
                  <a:srgbClr val="000000"/>
                </a:solidFill>
                <a:latin typeface="+mn-lt"/>
                <a:ea typeface="Symbol" charset="2"/>
                <a:cs typeface="Symbol" charset="2"/>
              </a:defRPr>
            </a:lvl8pPr>
            <a:lvl9pPr marL="1828800" algn="l" defTabSz="457200" rtl="0" fontAlgn="base">
              <a:lnSpc>
                <a:spcPct val="73000"/>
              </a:lnSpc>
              <a:spcBef>
                <a:spcPts val="800"/>
              </a:spcBef>
              <a:spcAft>
                <a:spcPct val="0"/>
              </a:spcAft>
              <a:buClr>
                <a:srgbClr val="4C4C4C"/>
              </a:buClr>
              <a:buSzPct val="100000"/>
              <a:buFont typeface="Arial" charset="0"/>
              <a:buChar char="•"/>
              <a:defRPr sz="3200">
                <a:solidFill>
                  <a:srgbClr val="000000"/>
                </a:solidFill>
                <a:latin typeface="+mn-lt"/>
                <a:ea typeface="Symbol" charset="2"/>
                <a:cs typeface="Symbol" charset="2"/>
              </a:defRPr>
            </a:lvl9pPr>
          </a:lstStyle>
          <a:p>
            <a:pPr marL="3175" indent="0">
              <a:lnSpc>
                <a:spcPct val="50000"/>
              </a:lnSpc>
              <a:buNone/>
            </a:pPr>
            <a:r>
              <a:rPr lang="en-US" sz="1600" b="0" i="0" dirty="0" smtClean="0">
                <a:solidFill>
                  <a:srgbClr val="008080"/>
                </a:solidFill>
                <a:latin typeface="Monaco" charset="0"/>
                <a:cs typeface="Monaco" charset="0"/>
                <a:sym typeface="Monaco" charset="0"/>
              </a:rPr>
              <a:t>&lt;</a:t>
            </a:r>
            <a:r>
              <a:rPr lang="en-US" sz="1600" b="0" i="0" dirty="0" err="1" smtClean="0">
                <a:solidFill>
                  <a:srgbClr val="3F7F7F"/>
                </a:solidFill>
                <a:latin typeface="Monaco" charset="0"/>
                <a:cs typeface="Monaco" charset="0"/>
                <a:sym typeface="Monaco" charset="0"/>
              </a:rPr>
              <a:t>nodeType</a:t>
            </a:r>
            <a:r>
              <a:rPr lang="en-US" sz="1600" b="0" i="0" dirty="0" smtClean="0">
                <a:solidFill>
                  <a:srgbClr val="3F7F7F"/>
                </a:solidFill>
                <a:latin typeface="Monaco" charset="0"/>
                <a:cs typeface="Monaco" charset="0"/>
                <a:sym typeface="Monaco" charset="0"/>
              </a:rPr>
              <a:t> </a:t>
            </a:r>
            <a:r>
              <a:rPr lang="en-US" sz="1600" b="0" i="0" dirty="0" smtClean="0">
                <a:solidFill>
                  <a:srgbClr val="7F007F"/>
                </a:solidFill>
                <a:latin typeface="Monaco" charset="0"/>
                <a:cs typeface="Monaco" charset="0"/>
                <a:sym typeface="Monaco" charset="0"/>
              </a:rPr>
              <a:t>name</a:t>
            </a:r>
            <a:r>
              <a:rPr lang="en-US" sz="1600" b="0" i="0" dirty="0" smtClean="0">
                <a:latin typeface="Monaco" charset="0"/>
                <a:cs typeface="Monaco" charset="0"/>
                <a:sym typeface="Monaco" charset="0"/>
              </a:rPr>
              <a:t>=</a:t>
            </a:r>
            <a:r>
              <a:rPr lang="en-US" sz="1600" b="0" i="0" dirty="0" smtClean="0">
                <a:solidFill>
                  <a:srgbClr val="2A00FF"/>
                </a:solidFill>
                <a:latin typeface="Monaco" charset="0"/>
                <a:cs typeface="Monaco" charset="0"/>
                <a:sym typeface="Monaco" charset="0"/>
              </a:rPr>
              <a:t>"</a:t>
            </a:r>
            <a:r>
              <a:rPr lang="en-US" sz="1600" b="0" i="0" dirty="0" err="1" smtClean="0">
                <a:solidFill>
                  <a:srgbClr val="2A00FF"/>
                </a:solidFill>
                <a:latin typeface="Monaco" charset="0"/>
                <a:cs typeface="Monaco" charset="0"/>
                <a:sym typeface="Monaco" charset="0"/>
              </a:rPr>
              <a:t>exo:article</a:t>
            </a:r>
            <a:r>
              <a:rPr lang="en-US" sz="1600" b="0" i="0" dirty="0" smtClean="0">
                <a:solidFill>
                  <a:srgbClr val="2A00FF"/>
                </a:solidFill>
                <a:latin typeface="Monaco" charset="0"/>
                <a:cs typeface="Monaco" charset="0"/>
                <a:sym typeface="Monaco" charset="0"/>
              </a:rPr>
              <a:t>" </a:t>
            </a:r>
            <a:r>
              <a:rPr lang="en-US" sz="1600" b="0" i="0" dirty="0" err="1" smtClean="0">
                <a:solidFill>
                  <a:srgbClr val="7F007F"/>
                </a:solidFill>
                <a:latin typeface="Monaco" charset="0"/>
                <a:cs typeface="Monaco" charset="0"/>
                <a:sym typeface="Monaco" charset="0"/>
              </a:rPr>
              <a:t>isMixin</a:t>
            </a:r>
            <a:r>
              <a:rPr lang="en-US" sz="1600" b="0" i="0" dirty="0" smtClean="0">
                <a:latin typeface="Monaco" charset="0"/>
                <a:cs typeface="Monaco" charset="0"/>
                <a:sym typeface="Monaco" charset="0"/>
              </a:rPr>
              <a:t>=</a:t>
            </a:r>
            <a:r>
              <a:rPr lang="en-US" sz="1600" b="0" i="0" dirty="0" smtClean="0">
                <a:solidFill>
                  <a:srgbClr val="2A00FF"/>
                </a:solidFill>
                <a:latin typeface="Monaco" charset="0"/>
                <a:cs typeface="Monaco" charset="0"/>
                <a:sym typeface="Monaco" charset="0"/>
              </a:rPr>
              <a:t>"false”</a:t>
            </a:r>
            <a:r>
              <a:rPr lang="en-US" sz="1600" b="0" i="0" dirty="0" smtClean="0">
                <a:solidFill>
                  <a:srgbClr val="008080"/>
                </a:solidFill>
                <a:latin typeface="Monaco" charset="0"/>
                <a:cs typeface="Monaco" charset="0"/>
                <a:sym typeface="Monaco" charset="0"/>
              </a:rPr>
              <a:t>&gt;</a:t>
            </a:r>
            <a:endParaRPr lang="en-US" sz="1600" b="0" i="0" dirty="0" smtClean="0">
              <a:solidFill>
                <a:srgbClr val="008080"/>
              </a:solidFill>
              <a:latin typeface="Monaco" charset="0"/>
              <a:sym typeface="Monaco" charset="0"/>
            </a:endParaRPr>
          </a:p>
          <a:p>
            <a:pPr marL="3175" indent="0">
              <a:lnSpc>
                <a:spcPct val="50000"/>
              </a:lnSpc>
              <a:buNone/>
            </a:pPr>
            <a:r>
              <a:rPr lang="en-US" sz="1600" b="0" i="0" dirty="0" smtClean="0">
                <a:latin typeface="Monaco" charset="0"/>
                <a:sym typeface="Monaco" charset="0"/>
              </a:rPr>
              <a:t>	</a:t>
            </a:r>
            <a:r>
              <a:rPr lang="en-US" sz="1600" b="0" i="0" dirty="0" smtClean="0">
                <a:solidFill>
                  <a:srgbClr val="008080"/>
                </a:solidFill>
                <a:latin typeface="Monaco" charset="0"/>
                <a:cs typeface="Monaco" charset="0"/>
                <a:sym typeface="Monaco" charset="0"/>
              </a:rPr>
              <a:t>&lt;</a:t>
            </a:r>
            <a:r>
              <a:rPr lang="en-US" sz="1600" b="0" i="0" dirty="0" err="1" smtClean="0">
                <a:solidFill>
                  <a:srgbClr val="3F7F7F"/>
                </a:solidFill>
                <a:latin typeface="Monaco" charset="0"/>
                <a:cs typeface="Monaco" charset="0"/>
                <a:sym typeface="Monaco" charset="0"/>
              </a:rPr>
              <a:t>supertypes</a:t>
            </a:r>
            <a:r>
              <a:rPr lang="en-US" sz="1600" b="0" i="0" dirty="0" smtClean="0">
                <a:solidFill>
                  <a:srgbClr val="008080"/>
                </a:solidFill>
                <a:latin typeface="Monaco" charset="0"/>
                <a:cs typeface="Monaco" charset="0"/>
                <a:sym typeface="Monaco" charset="0"/>
              </a:rPr>
              <a:t>&gt;</a:t>
            </a:r>
            <a:endParaRPr lang="en-US" sz="1600" b="0" i="0" dirty="0" smtClean="0">
              <a:solidFill>
                <a:srgbClr val="008080"/>
              </a:solidFill>
              <a:latin typeface="Monaco" charset="0"/>
              <a:sym typeface="Monaco" charset="0"/>
            </a:endParaRPr>
          </a:p>
          <a:p>
            <a:pPr marL="3175" indent="0">
              <a:lnSpc>
                <a:spcPct val="50000"/>
              </a:lnSpc>
              <a:buNone/>
            </a:pPr>
            <a:r>
              <a:rPr lang="en-US" sz="1600" b="0" i="0" dirty="0" smtClean="0">
                <a:latin typeface="Monaco" charset="0"/>
                <a:sym typeface="Monaco" charset="0"/>
              </a:rPr>
              <a:t>		</a:t>
            </a:r>
            <a:r>
              <a:rPr lang="en-US" sz="1600" b="0" i="0" dirty="0" smtClean="0">
                <a:solidFill>
                  <a:srgbClr val="008080"/>
                </a:solidFill>
                <a:latin typeface="Monaco" charset="0"/>
                <a:cs typeface="Monaco" charset="0"/>
                <a:sym typeface="Monaco" charset="0"/>
              </a:rPr>
              <a:t>&lt;</a:t>
            </a:r>
            <a:r>
              <a:rPr lang="en-US" sz="1600" b="0" i="0" dirty="0" err="1" smtClean="0">
                <a:solidFill>
                  <a:srgbClr val="3F7F7F"/>
                </a:solidFill>
                <a:latin typeface="Monaco" charset="0"/>
                <a:cs typeface="Monaco" charset="0"/>
                <a:sym typeface="Monaco" charset="0"/>
              </a:rPr>
              <a:t>supertype</a:t>
            </a:r>
            <a:r>
              <a:rPr lang="en-US" sz="1600" b="0" i="0" dirty="0" smtClean="0">
                <a:solidFill>
                  <a:srgbClr val="008080"/>
                </a:solidFill>
                <a:latin typeface="Monaco" charset="0"/>
                <a:cs typeface="Monaco" charset="0"/>
                <a:sym typeface="Monaco" charset="0"/>
              </a:rPr>
              <a:t>&gt;</a:t>
            </a:r>
            <a:r>
              <a:rPr lang="en-US" sz="1600" b="0" i="0" dirty="0" err="1" smtClean="0">
                <a:latin typeface="Monaco" charset="0"/>
                <a:cs typeface="Monaco" charset="0"/>
                <a:sym typeface="Monaco" charset="0"/>
              </a:rPr>
              <a:t>nt:base</a:t>
            </a:r>
            <a:r>
              <a:rPr lang="en-US" sz="1600" b="0" i="0" dirty="0" smtClean="0">
                <a:solidFill>
                  <a:srgbClr val="008080"/>
                </a:solidFill>
                <a:latin typeface="Monaco" charset="0"/>
                <a:cs typeface="Monaco" charset="0"/>
                <a:sym typeface="Monaco" charset="0"/>
              </a:rPr>
              <a:t>&lt;/</a:t>
            </a:r>
            <a:r>
              <a:rPr lang="en-US" sz="1600" b="0" i="0" dirty="0" err="1" smtClean="0">
                <a:solidFill>
                  <a:srgbClr val="3F7F7F"/>
                </a:solidFill>
                <a:latin typeface="Monaco" charset="0"/>
                <a:cs typeface="Monaco" charset="0"/>
                <a:sym typeface="Monaco" charset="0"/>
              </a:rPr>
              <a:t>supertype</a:t>
            </a:r>
            <a:r>
              <a:rPr lang="en-US" sz="1600" b="0" i="0" dirty="0" smtClean="0">
                <a:solidFill>
                  <a:srgbClr val="008080"/>
                </a:solidFill>
                <a:latin typeface="Monaco" charset="0"/>
                <a:cs typeface="Monaco" charset="0"/>
                <a:sym typeface="Monaco" charset="0"/>
              </a:rPr>
              <a:t>&gt;</a:t>
            </a:r>
            <a:endParaRPr lang="en-US" sz="1600" b="0" i="0" dirty="0" smtClean="0">
              <a:solidFill>
                <a:srgbClr val="008080"/>
              </a:solidFill>
              <a:latin typeface="Monaco" charset="0"/>
              <a:sym typeface="Monaco" charset="0"/>
            </a:endParaRPr>
          </a:p>
          <a:p>
            <a:pPr marL="3175" indent="0">
              <a:lnSpc>
                <a:spcPct val="50000"/>
              </a:lnSpc>
              <a:buNone/>
            </a:pPr>
            <a:r>
              <a:rPr lang="en-US" sz="1600" b="0" i="0" dirty="0" smtClean="0">
                <a:latin typeface="Monaco" charset="0"/>
                <a:sym typeface="Monaco" charset="0"/>
              </a:rPr>
              <a:t>		</a:t>
            </a:r>
            <a:r>
              <a:rPr lang="en-US" sz="1600" b="0" i="0" dirty="0" smtClean="0">
                <a:solidFill>
                  <a:srgbClr val="008080"/>
                </a:solidFill>
                <a:latin typeface="Monaco" charset="0"/>
                <a:cs typeface="Monaco" charset="0"/>
                <a:sym typeface="Monaco" charset="0"/>
              </a:rPr>
              <a:t>&lt;</a:t>
            </a:r>
            <a:r>
              <a:rPr lang="en-US" sz="1600" b="0" i="0" dirty="0" err="1" smtClean="0">
                <a:solidFill>
                  <a:srgbClr val="3F7F7F"/>
                </a:solidFill>
                <a:latin typeface="Monaco" charset="0"/>
                <a:cs typeface="Monaco" charset="0"/>
                <a:sym typeface="Monaco" charset="0"/>
              </a:rPr>
              <a:t>supertype</a:t>
            </a:r>
            <a:r>
              <a:rPr lang="en-US" sz="1600" b="0" i="0" dirty="0" smtClean="0">
                <a:solidFill>
                  <a:srgbClr val="008080"/>
                </a:solidFill>
                <a:latin typeface="Monaco" charset="0"/>
                <a:cs typeface="Monaco" charset="0"/>
                <a:sym typeface="Monaco" charset="0"/>
              </a:rPr>
              <a:t>&gt;</a:t>
            </a:r>
            <a:r>
              <a:rPr lang="en-US" sz="1600" b="0" i="0" dirty="0" err="1" smtClean="0">
                <a:latin typeface="Monaco" charset="0"/>
                <a:cs typeface="Monaco" charset="0"/>
                <a:sym typeface="Monaco" charset="0"/>
              </a:rPr>
              <a:t>mix:referenceable</a:t>
            </a:r>
            <a:r>
              <a:rPr lang="en-US" sz="1600" b="0" i="0" dirty="0" smtClean="0">
                <a:solidFill>
                  <a:srgbClr val="008080"/>
                </a:solidFill>
                <a:latin typeface="Monaco" charset="0"/>
                <a:cs typeface="Monaco" charset="0"/>
                <a:sym typeface="Monaco" charset="0"/>
              </a:rPr>
              <a:t>&lt;/</a:t>
            </a:r>
            <a:r>
              <a:rPr lang="en-US" sz="1600" b="0" i="0" dirty="0" err="1" smtClean="0">
                <a:solidFill>
                  <a:srgbClr val="3F7F7F"/>
                </a:solidFill>
                <a:latin typeface="Monaco" charset="0"/>
                <a:cs typeface="Monaco" charset="0"/>
                <a:sym typeface="Monaco" charset="0"/>
              </a:rPr>
              <a:t>supertype</a:t>
            </a:r>
            <a:r>
              <a:rPr lang="en-US" sz="1600" b="0" i="0" dirty="0" smtClean="0">
                <a:solidFill>
                  <a:srgbClr val="008080"/>
                </a:solidFill>
                <a:latin typeface="Monaco" charset="0"/>
                <a:cs typeface="Monaco" charset="0"/>
                <a:sym typeface="Monaco" charset="0"/>
              </a:rPr>
              <a:t>&gt;</a:t>
            </a:r>
            <a:endParaRPr lang="en-US" sz="1600" b="0" i="0" dirty="0" smtClean="0">
              <a:solidFill>
                <a:srgbClr val="008080"/>
              </a:solidFill>
              <a:latin typeface="Monaco" charset="0"/>
              <a:sym typeface="Monaco" charset="0"/>
            </a:endParaRPr>
          </a:p>
          <a:p>
            <a:pPr marL="3175" indent="0">
              <a:lnSpc>
                <a:spcPct val="50000"/>
              </a:lnSpc>
              <a:buNone/>
            </a:pPr>
            <a:r>
              <a:rPr lang="en-US" sz="1600" b="0" i="0" dirty="0" smtClean="0">
                <a:latin typeface="Monaco" charset="0"/>
                <a:sym typeface="Monaco" charset="0"/>
              </a:rPr>
              <a:t>		</a:t>
            </a:r>
            <a:r>
              <a:rPr lang="en-US" sz="1600" b="0" i="0" dirty="0" smtClean="0">
                <a:solidFill>
                  <a:srgbClr val="008080"/>
                </a:solidFill>
                <a:latin typeface="Monaco" charset="0"/>
                <a:cs typeface="Monaco" charset="0"/>
                <a:sym typeface="Monaco" charset="0"/>
              </a:rPr>
              <a:t>&lt;</a:t>
            </a:r>
            <a:r>
              <a:rPr lang="en-US" sz="1600" b="0" i="0" dirty="0" err="1" smtClean="0">
                <a:solidFill>
                  <a:srgbClr val="3F7F7F"/>
                </a:solidFill>
                <a:latin typeface="Monaco" charset="0"/>
                <a:cs typeface="Monaco" charset="0"/>
                <a:sym typeface="Monaco" charset="0"/>
              </a:rPr>
              <a:t>supertype</a:t>
            </a:r>
            <a:r>
              <a:rPr lang="en-US" sz="1600" b="0" i="0" dirty="0" smtClean="0">
                <a:solidFill>
                  <a:srgbClr val="008080"/>
                </a:solidFill>
                <a:latin typeface="Monaco" charset="0"/>
                <a:cs typeface="Monaco" charset="0"/>
                <a:sym typeface="Monaco" charset="0"/>
              </a:rPr>
              <a:t>&gt;</a:t>
            </a:r>
            <a:r>
              <a:rPr lang="en-US" sz="1600" b="0" i="0" dirty="0" err="1" smtClean="0">
                <a:latin typeface="Monaco" charset="0"/>
                <a:cs typeface="Monaco" charset="0"/>
                <a:sym typeface="Monaco" charset="0"/>
              </a:rPr>
              <a:t>exo:rss-enable</a:t>
            </a:r>
            <a:r>
              <a:rPr lang="en-US" sz="1600" b="0" i="0" dirty="0" smtClean="0">
                <a:solidFill>
                  <a:srgbClr val="008080"/>
                </a:solidFill>
                <a:latin typeface="Monaco" charset="0"/>
                <a:cs typeface="Monaco" charset="0"/>
                <a:sym typeface="Monaco" charset="0"/>
              </a:rPr>
              <a:t>&lt;/</a:t>
            </a:r>
            <a:r>
              <a:rPr lang="en-US" sz="1600" b="0" i="0" dirty="0" err="1" smtClean="0">
                <a:solidFill>
                  <a:srgbClr val="3F7F7F"/>
                </a:solidFill>
                <a:latin typeface="Monaco" charset="0"/>
                <a:cs typeface="Monaco" charset="0"/>
                <a:sym typeface="Monaco" charset="0"/>
              </a:rPr>
              <a:t>supertype</a:t>
            </a:r>
            <a:r>
              <a:rPr lang="en-US" sz="1600" b="0" i="0" dirty="0" smtClean="0">
                <a:solidFill>
                  <a:srgbClr val="008080"/>
                </a:solidFill>
                <a:latin typeface="Monaco" charset="0"/>
                <a:cs typeface="Monaco" charset="0"/>
                <a:sym typeface="Monaco" charset="0"/>
              </a:rPr>
              <a:t>&gt;</a:t>
            </a:r>
            <a:endParaRPr lang="en-US" sz="1600" b="0" i="0" dirty="0" smtClean="0">
              <a:solidFill>
                <a:srgbClr val="008080"/>
              </a:solidFill>
              <a:latin typeface="Monaco" charset="0"/>
              <a:sym typeface="Monaco" charset="0"/>
            </a:endParaRPr>
          </a:p>
          <a:p>
            <a:pPr marL="3175" indent="0">
              <a:lnSpc>
                <a:spcPct val="50000"/>
              </a:lnSpc>
              <a:buNone/>
            </a:pPr>
            <a:r>
              <a:rPr lang="en-US" sz="1600" b="0" i="0" dirty="0" smtClean="0">
                <a:latin typeface="Monaco" charset="0"/>
                <a:sym typeface="Monaco" charset="0"/>
              </a:rPr>
              <a:t>	</a:t>
            </a:r>
            <a:r>
              <a:rPr lang="en-US" sz="1600" b="0" i="0" dirty="0" smtClean="0">
                <a:solidFill>
                  <a:srgbClr val="008080"/>
                </a:solidFill>
                <a:latin typeface="Monaco" charset="0"/>
                <a:cs typeface="Monaco" charset="0"/>
                <a:sym typeface="Monaco" charset="0"/>
              </a:rPr>
              <a:t>&lt;/</a:t>
            </a:r>
            <a:r>
              <a:rPr lang="en-US" sz="1600" b="0" i="0" dirty="0" err="1" smtClean="0">
                <a:solidFill>
                  <a:srgbClr val="3F7F7F"/>
                </a:solidFill>
                <a:latin typeface="Monaco" charset="0"/>
                <a:cs typeface="Monaco" charset="0"/>
                <a:sym typeface="Monaco" charset="0"/>
              </a:rPr>
              <a:t>supertypes</a:t>
            </a:r>
            <a:r>
              <a:rPr lang="en-US" sz="1600" b="0" i="0" dirty="0" smtClean="0">
                <a:solidFill>
                  <a:srgbClr val="008080"/>
                </a:solidFill>
                <a:latin typeface="Monaco" charset="0"/>
                <a:cs typeface="Monaco" charset="0"/>
                <a:sym typeface="Monaco" charset="0"/>
              </a:rPr>
              <a:t>&gt;</a:t>
            </a:r>
            <a:endParaRPr lang="en-US" sz="1600" b="0" i="0" dirty="0" smtClean="0">
              <a:solidFill>
                <a:srgbClr val="008080"/>
              </a:solidFill>
              <a:latin typeface="Monaco" charset="0"/>
              <a:sym typeface="Monaco" charset="0"/>
            </a:endParaRPr>
          </a:p>
          <a:p>
            <a:pPr marL="3175" indent="0">
              <a:lnSpc>
                <a:spcPct val="50000"/>
              </a:lnSpc>
              <a:buNone/>
            </a:pPr>
            <a:r>
              <a:rPr lang="en-US" sz="1600" b="0" i="0" dirty="0" smtClean="0">
                <a:latin typeface="Monaco" charset="0"/>
                <a:sym typeface="Monaco" charset="0"/>
              </a:rPr>
              <a:t>	</a:t>
            </a:r>
            <a:r>
              <a:rPr lang="en-US" sz="1600" b="0" i="0" dirty="0" smtClean="0">
                <a:solidFill>
                  <a:srgbClr val="008080"/>
                </a:solidFill>
                <a:latin typeface="Monaco" charset="0"/>
                <a:cs typeface="Monaco" charset="0"/>
                <a:sym typeface="Monaco" charset="0"/>
              </a:rPr>
              <a:t>&lt;</a:t>
            </a:r>
            <a:r>
              <a:rPr lang="en-US" sz="1600" b="0" i="0" dirty="0" err="1" smtClean="0">
                <a:solidFill>
                  <a:srgbClr val="3F7F7F"/>
                </a:solidFill>
                <a:latin typeface="Monaco" charset="0"/>
                <a:cs typeface="Monaco" charset="0"/>
                <a:sym typeface="Monaco" charset="0"/>
              </a:rPr>
              <a:t>propertyDefinitions</a:t>
            </a:r>
            <a:r>
              <a:rPr lang="en-US" sz="1600" b="0" i="0" dirty="0" smtClean="0">
                <a:solidFill>
                  <a:srgbClr val="008080"/>
                </a:solidFill>
                <a:latin typeface="Monaco" charset="0"/>
                <a:cs typeface="Monaco" charset="0"/>
                <a:sym typeface="Monaco" charset="0"/>
              </a:rPr>
              <a:t>&gt;</a:t>
            </a:r>
            <a:endParaRPr lang="en-US" sz="1600" b="0" i="0" dirty="0" smtClean="0">
              <a:solidFill>
                <a:srgbClr val="008080"/>
              </a:solidFill>
              <a:latin typeface="Monaco" charset="0"/>
              <a:sym typeface="Monaco" charset="0"/>
            </a:endParaRPr>
          </a:p>
          <a:p>
            <a:pPr marL="3175" indent="0">
              <a:lnSpc>
                <a:spcPct val="50000"/>
              </a:lnSpc>
              <a:buNone/>
            </a:pPr>
            <a:r>
              <a:rPr lang="en-US" sz="1600" b="0" i="0" dirty="0" smtClean="0">
                <a:latin typeface="Monaco" charset="0"/>
                <a:sym typeface="Monaco" charset="0"/>
              </a:rPr>
              <a:t>		</a:t>
            </a:r>
            <a:r>
              <a:rPr lang="en-US" sz="1600" b="0" i="0" dirty="0" smtClean="0">
                <a:solidFill>
                  <a:srgbClr val="008080"/>
                </a:solidFill>
                <a:latin typeface="Monaco" charset="0"/>
                <a:cs typeface="Monaco" charset="0"/>
                <a:sym typeface="Monaco" charset="0"/>
              </a:rPr>
              <a:t>&lt;</a:t>
            </a:r>
            <a:r>
              <a:rPr lang="en-US" sz="1600" b="0" i="0" dirty="0" err="1" smtClean="0">
                <a:solidFill>
                  <a:srgbClr val="3F7F7F"/>
                </a:solidFill>
                <a:latin typeface="Monaco" charset="0"/>
                <a:cs typeface="Monaco" charset="0"/>
                <a:sym typeface="Monaco" charset="0"/>
              </a:rPr>
              <a:t>propertyDefinition</a:t>
            </a:r>
            <a:r>
              <a:rPr lang="en-US" sz="1600" b="0" i="0" dirty="0" smtClean="0">
                <a:solidFill>
                  <a:srgbClr val="3F7F7F"/>
                </a:solidFill>
                <a:latin typeface="Monaco" charset="0"/>
                <a:cs typeface="Monaco" charset="0"/>
                <a:sym typeface="Monaco" charset="0"/>
              </a:rPr>
              <a:t> </a:t>
            </a:r>
            <a:r>
              <a:rPr lang="en-US" sz="1600" b="0" i="0" dirty="0" smtClean="0">
                <a:solidFill>
                  <a:srgbClr val="7F007F"/>
                </a:solidFill>
                <a:latin typeface="Monaco" charset="0"/>
                <a:cs typeface="Monaco" charset="0"/>
                <a:sym typeface="Monaco" charset="0"/>
              </a:rPr>
              <a:t>name</a:t>
            </a:r>
            <a:r>
              <a:rPr lang="en-US" sz="1600" b="0" i="0" dirty="0" smtClean="0">
                <a:latin typeface="Monaco" charset="0"/>
                <a:cs typeface="Monaco" charset="0"/>
                <a:sym typeface="Monaco" charset="0"/>
              </a:rPr>
              <a:t>=</a:t>
            </a:r>
            <a:r>
              <a:rPr lang="en-US" sz="1600" b="0" i="0" dirty="0" smtClean="0">
                <a:solidFill>
                  <a:srgbClr val="2A00FF"/>
                </a:solidFill>
                <a:latin typeface="Monaco" charset="0"/>
                <a:cs typeface="Monaco" charset="0"/>
                <a:sym typeface="Monaco" charset="0"/>
              </a:rPr>
              <a:t>"</a:t>
            </a:r>
            <a:r>
              <a:rPr lang="en-US" sz="1600" b="0" i="0" dirty="0" err="1" smtClean="0">
                <a:solidFill>
                  <a:srgbClr val="2A00FF"/>
                </a:solidFill>
                <a:latin typeface="Monaco" charset="0"/>
                <a:cs typeface="Monaco" charset="0"/>
                <a:sym typeface="Monaco" charset="0"/>
              </a:rPr>
              <a:t>exo:text</a:t>
            </a:r>
            <a:r>
              <a:rPr lang="en-US" sz="1600" b="0" i="0" dirty="0" smtClean="0">
                <a:solidFill>
                  <a:srgbClr val="2A00FF"/>
                </a:solidFill>
                <a:latin typeface="Monaco" charset="0"/>
                <a:cs typeface="Monaco" charset="0"/>
                <a:sym typeface="Monaco" charset="0"/>
              </a:rPr>
              <a:t>" </a:t>
            </a:r>
            <a:r>
              <a:rPr lang="en-US" sz="1600" b="0" i="0" dirty="0" err="1" smtClean="0">
                <a:solidFill>
                  <a:srgbClr val="7F007F"/>
                </a:solidFill>
                <a:latin typeface="Monaco" charset="0"/>
                <a:cs typeface="Monaco" charset="0"/>
                <a:sym typeface="Monaco" charset="0"/>
              </a:rPr>
              <a:t>requiredType</a:t>
            </a:r>
            <a:r>
              <a:rPr lang="en-US" sz="1600" b="0" i="0" dirty="0" smtClean="0">
                <a:latin typeface="Monaco" charset="0"/>
                <a:cs typeface="Monaco" charset="0"/>
                <a:sym typeface="Monaco" charset="0"/>
              </a:rPr>
              <a:t>=</a:t>
            </a:r>
            <a:r>
              <a:rPr lang="en-US" sz="1600" b="0" i="0" dirty="0" smtClean="0">
                <a:solidFill>
                  <a:srgbClr val="2A00FF"/>
                </a:solidFill>
                <a:latin typeface="Monaco" charset="0"/>
                <a:cs typeface="Monaco" charset="0"/>
                <a:sym typeface="Monaco" charset="0"/>
              </a:rPr>
              <a:t>"String"</a:t>
            </a:r>
            <a:endParaRPr lang="en-US" sz="1600" b="0" i="0" dirty="0" smtClean="0">
              <a:solidFill>
                <a:srgbClr val="2A00FF"/>
              </a:solidFill>
              <a:latin typeface="Monaco" charset="0"/>
              <a:sym typeface="Monaco" charset="0"/>
            </a:endParaRPr>
          </a:p>
          <a:p>
            <a:pPr marL="3175" indent="0">
              <a:lnSpc>
                <a:spcPct val="50000"/>
              </a:lnSpc>
              <a:buNone/>
            </a:pPr>
            <a:r>
              <a:rPr lang="en-US" sz="1600" b="0" i="0" dirty="0" smtClean="0">
                <a:solidFill>
                  <a:srgbClr val="2A00FF"/>
                </a:solidFill>
                <a:latin typeface="Monaco" charset="0"/>
                <a:sym typeface="Monaco" charset="0"/>
              </a:rPr>
              <a:t>			</a:t>
            </a:r>
            <a:r>
              <a:rPr lang="en-US" sz="1600" b="0" i="0" dirty="0" err="1" smtClean="0">
                <a:solidFill>
                  <a:srgbClr val="7F007F"/>
                </a:solidFill>
                <a:latin typeface="Monaco" charset="0"/>
                <a:cs typeface="Monaco" charset="0"/>
                <a:sym typeface="Monaco" charset="0"/>
              </a:rPr>
              <a:t>autoCreated</a:t>
            </a:r>
            <a:r>
              <a:rPr lang="en-US" sz="1600" b="0" i="0" dirty="0" smtClean="0">
                <a:latin typeface="Monaco" charset="0"/>
                <a:cs typeface="Monaco" charset="0"/>
                <a:sym typeface="Monaco" charset="0"/>
              </a:rPr>
              <a:t>=</a:t>
            </a:r>
            <a:r>
              <a:rPr lang="en-US" sz="1600" b="0" i="0" dirty="0" smtClean="0">
                <a:solidFill>
                  <a:srgbClr val="2A00FF"/>
                </a:solidFill>
                <a:latin typeface="Monaco" charset="0"/>
                <a:cs typeface="Monaco" charset="0"/>
                <a:sym typeface="Monaco" charset="0"/>
              </a:rPr>
              <a:t>"false" </a:t>
            </a:r>
            <a:r>
              <a:rPr lang="en-US" sz="1600" b="0" i="0" dirty="0" smtClean="0">
                <a:solidFill>
                  <a:srgbClr val="7F007F"/>
                </a:solidFill>
                <a:latin typeface="Monaco" charset="0"/>
                <a:cs typeface="Monaco" charset="0"/>
                <a:sym typeface="Monaco" charset="0"/>
              </a:rPr>
              <a:t>mandatory</a:t>
            </a:r>
            <a:r>
              <a:rPr lang="en-US" sz="1600" b="0" i="0" dirty="0" smtClean="0">
                <a:latin typeface="Monaco" charset="0"/>
                <a:cs typeface="Monaco" charset="0"/>
                <a:sym typeface="Monaco" charset="0"/>
              </a:rPr>
              <a:t>=</a:t>
            </a:r>
            <a:r>
              <a:rPr lang="en-US" sz="1600" b="0" i="0" dirty="0" smtClean="0">
                <a:solidFill>
                  <a:srgbClr val="2A00FF"/>
                </a:solidFill>
                <a:latin typeface="Monaco" charset="0"/>
                <a:cs typeface="Monaco" charset="0"/>
                <a:sym typeface="Monaco" charset="0"/>
              </a:rPr>
              <a:t>"false" </a:t>
            </a:r>
            <a:r>
              <a:rPr lang="en-US" sz="1600" b="0" i="0" dirty="0" err="1" smtClean="0">
                <a:solidFill>
                  <a:srgbClr val="7F007F"/>
                </a:solidFill>
                <a:latin typeface="Monaco" charset="0"/>
                <a:cs typeface="Monaco" charset="0"/>
                <a:sym typeface="Monaco" charset="0"/>
              </a:rPr>
              <a:t>onParentVersion</a:t>
            </a:r>
            <a:r>
              <a:rPr lang="en-US" sz="1600" b="0" i="0" dirty="0" smtClean="0">
                <a:latin typeface="Monaco" charset="0"/>
                <a:cs typeface="Monaco" charset="0"/>
                <a:sym typeface="Monaco" charset="0"/>
              </a:rPr>
              <a:t>=</a:t>
            </a:r>
            <a:r>
              <a:rPr lang="en-US" sz="1600" b="0" i="0" dirty="0" smtClean="0">
                <a:solidFill>
                  <a:srgbClr val="2A00FF"/>
                </a:solidFill>
                <a:latin typeface="Monaco" charset="0"/>
                <a:cs typeface="Monaco" charset="0"/>
                <a:sym typeface="Monaco" charset="0"/>
              </a:rPr>
              <a:t>"COPY"</a:t>
            </a:r>
            <a:endParaRPr lang="en-US" sz="1600" b="0" i="0" dirty="0" smtClean="0">
              <a:solidFill>
                <a:srgbClr val="2A00FF"/>
              </a:solidFill>
              <a:latin typeface="Monaco" charset="0"/>
              <a:sym typeface="Monaco" charset="0"/>
            </a:endParaRPr>
          </a:p>
          <a:p>
            <a:pPr marL="3175" indent="0">
              <a:lnSpc>
                <a:spcPct val="50000"/>
              </a:lnSpc>
              <a:buNone/>
            </a:pPr>
            <a:r>
              <a:rPr lang="en-US" sz="1600" b="0" i="0" dirty="0" smtClean="0">
                <a:solidFill>
                  <a:srgbClr val="2A00FF"/>
                </a:solidFill>
                <a:latin typeface="Monaco" charset="0"/>
                <a:sym typeface="Monaco" charset="0"/>
              </a:rPr>
              <a:t>			</a:t>
            </a:r>
            <a:r>
              <a:rPr lang="en-US" sz="1600" b="0" i="0" dirty="0" smtClean="0">
                <a:solidFill>
                  <a:srgbClr val="7F007F"/>
                </a:solidFill>
                <a:latin typeface="Monaco" charset="0"/>
                <a:cs typeface="Monaco" charset="0"/>
                <a:sym typeface="Monaco" charset="0"/>
              </a:rPr>
              <a:t>protected</a:t>
            </a:r>
            <a:r>
              <a:rPr lang="en-US" sz="1600" b="0" i="0" dirty="0" smtClean="0">
                <a:latin typeface="Monaco" charset="0"/>
                <a:cs typeface="Monaco" charset="0"/>
                <a:sym typeface="Monaco" charset="0"/>
              </a:rPr>
              <a:t>=</a:t>
            </a:r>
            <a:r>
              <a:rPr lang="en-US" sz="1600" b="0" i="0" dirty="0" smtClean="0">
                <a:solidFill>
                  <a:srgbClr val="2A00FF"/>
                </a:solidFill>
                <a:latin typeface="Monaco" charset="0"/>
                <a:cs typeface="Monaco" charset="0"/>
                <a:sym typeface="Monaco" charset="0"/>
              </a:rPr>
              <a:t>"false" </a:t>
            </a:r>
            <a:r>
              <a:rPr lang="en-US" sz="1600" b="0" i="0" dirty="0" smtClean="0">
                <a:solidFill>
                  <a:srgbClr val="7F007F"/>
                </a:solidFill>
                <a:latin typeface="Monaco" charset="0"/>
                <a:cs typeface="Monaco" charset="0"/>
                <a:sym typeface="Monaco" charset="0"/>
              </a:rPr>
              <a:t>multiple</a:t>
            </a:r>
            <a:r>
              <a:rPr lang="en-US" sz="1600" b="0" i="0" dirty="0" smtClean="0">
                <a:latin typeface="Monaco" charset="0"/>
                <a:cs typeface="Monaco" charset="0"/>
                <a:sym typeface="Monaco" charset="0"/>
              </a:rPr>
              <a:t>=</a:t>
            </a:r>
            <a:r>
              <a:rPr lang="en-US" sz="1600" b="0" i="0" dirty="0" smtClean="0">
                <a:solidFill>
                  <a:srgbClr val="2A00FF"/>
                </a:solidFill>
                <a:latin typeface="Monaco" charset="0"/>
                <a:cs typeface="Monaco" charset="0"/>
                <a:sym typeface="Monaco" charset="0"/>
              </a:rPr>
              <a:t>"false"</a:t>
            </a:r>
            <a:r>
              <a:rPr lang="en-US" sz="1600" b="0" i="0" dirty="0" smtClean="0">
                <a:solidFill>
                  <a:srgbClr val="008080"/>
                </a:solidFill>
                <a:latin typeface="Monaco" charset="0"/>
                <a:cs typeface="Monaco" charset="0"/>
                <a:sym typeface="Monaco" charset="0"/>
              </a:rPr>
              <a:t>&gt;</a:t>
            </a:r>
            <a:endParaRPr lang="en-US" sz="1600" b="0" i="0" dirty="0" smtClean="0">
              <a:solidFill>
                <a:srgbClr val="008080"/>
              </a:solidFill>
              <a:latin typeface="Monaco" charset="0"/>
              <a:sym typeface="Monaco" charset="0"/>
            </a:endParaRPr>
          </a:p>
          <a:p>
            <a:pPr marL="3175" indent="0">
              <a:lnSpc>
                <a:spcPct val="50000"/>
              </a:lnSpc>
              <a:buNone/>
            </a:pPr>
            <a:r>
              <a:rPr lang="en-US" sz="1600" b="0" i="0" dirty="0" smtClean="0">
                <a:latin typeface="Monaco" charset="0"/>
                <a:sym typeface="Monaco" charset="0"/>
              </a:rPr>
              <a:t>			</a:t>
            </a:r>
            <a:r>
              <a:rPr lang="en-US" sz="1600" b="0" i="0" dirty="0" smtClean="0">
                <a:solidFill>
                  <a:srgbClr val="008080"/>
                </a:solidFill>
                <a:latin typeface="Monaco" charset="0"/>
                <a:cs typeface="Monaco" charset="0"/>
                <a:sym typeface="Monaco" charset="0"/>
              </a:rPr>
              <a:t>&lt;</a:t>
            </a:r>
            <a:r>
              <a:rPr lang="en-US" sz="1600" b="0" i="0" dirty="0" err="1" smtClean="0">
                <a:solidFill>
                  <a:srgbClr val="3F7F7F"/>
                </a:solidFill>
                <a:latin typeface="Monaco" charset="0"/>
                <a:cs typeface="Monaco" charset="0"/>
                <a:sym typeface="Monaco" charset="0"/>
              </a:rPr>
              <a:t>valueConstraints</a:t>
            </a:r>
            <a:r>
              <a:rPr lang="en-US" sz="1600" b="0" i="0" dirty="0" smtClean="0">
                <a:solidFill>
                  <a:srgbClr val="3F7F7F"/>
                </a:solidFill>
                <a:latin typeface="Monaco" charset="0"/>
                <a:cs typeface="Monaco" charset="0"/>
                <a:sym typeface="Monaco" charset="0"/>
              </a:rPr>
              <a:t> </a:t>
            </a:r>
            <a:r>
              <a:rPr lang="en-US" sz="1600" b="0" i="0" dirty="0" smtClean="0">
                <a:solidFill>
                  <a:srgbClr val="008080"/>
                </a:solidFill>
                <a:latin typeface="Monaco" charset="0"/>
                <a:cs typeface="Monaco" charset="0"/>
                <a:sym typeface="Monaco" charset="0"/>
              </a:rPr>
              <a:t>/&gt;</a:t>
            </a:r>
            <a:endParaRPr lang="en-US" sz="1600" b="0" i="0" dirty="0" smtClean="0">
              <a:solidFill>
                <a:srgbClr val="008080"/>
              </a:solidFill>
              <a:latin typeface="Monaco" charset="0"/>
              <a:sym typeface="Monaco" charset="0"/>
            </a:endParaRPr>
          </a:p>
          <a:p>
            <a:pPr marL="3175" indent="0">
              <a:lnSpc>
                <a:spcPct val="50000"/>
              </a:lnSpc>
              <a:buNone/>
            </a:pPr>
            <a:r>
              <a:rPr lang="en-US" sz="1600" b="0" i="0" dirty="0" smtClean="0">
                <a:latin typeface="Monaco" charset="0"/>
                <a:sym typeface="Monaco" charset="0"/>
              </a:rPr>
              <a:t>		</a:t>
            </a:r>
            <a:r>
              <a:rPr lang="en-US" sz="1600" b="0" i="0" dirty="0" smtClean="0">
                <a:solidFill>
                  <a:srgbClr val="008080"/>
                </a:solidFill>
                <a:latin typeface="Monaco" charset="0"/>
                <a:cs typeface="Monaco" charset="0"/>
                <a:sym typeface="Monaco" charset="0"/>
              </a:rPr>
              <a:t>&lt;/</a:t>
            </a:r>
            <a:r>
              <a:rPr lang="en-US" sz="1600" b="0" i="0" dirty="0" err="1" smtClean="0">
                <a:solidFill>
                  <a:srgbClr val="3F7F7F"/>
                </a:solidFill>
                <a:latin typeface="Monaco" charset="0"/>
                <a:cs typeface="Monaco" charset="0"/>
                <a:sym typeface="Monaco" charset="0"/>
              </a:rPr>
              <a:t>propertyDefinition</a:t>
            </a:r>
            <a:r>
              <a:rPr lang="en-US" sz="1600" b="0" i="0" dirty="0" smtClean="0">
                <a:solidFill>
                  <a:srgbClr val="008080"/>
                </a:solidFill>
                <a:latin typeface="Monaco" charset="0"/>
                <a:cs typeface="Monaco" charset="0"/>
                <a:sym typeface="Monaco" charset="0"/>
              </a:rPr>
              <a:t>&gt;</a:t>
            </a:r>
            <a:endParaRPr lang="en-US" sz="1600" b="0" i="0" dirty="0" smtClean="0">
              <a:solidFill>
                <a:srgbClr val="008080"/>
              </a:solidFill>
              <a:latin typeface="Monaco" charset="0"/>
              <a:sym typeface="Monaco" charset="0"/>
            </a:endParaRPr>
          </a:p>
          <a:p>
            <a:pPr marL="3175" indent="0">
              <a:lnSpc>
                <a:spcPct val="50000"/>
              </a:lnSpc>
              <a:buNone/>
            </a:pPr>
            <a:r>
              <a:rPr lang="en-US" sz="1600" b="0" i="0" dirty="0" smtClean="0">
                <a:latin typeface="Monaco" charset="0"/>
                <a:sym typeface="Monaco" charset="0"/>
              </a:rPr>
              <a:t>	</a:t>
            </a:r>
            <a:r>
              <a:rPr lang="en-US" sz="1600" b="0" i="0" dirty="0" smtClean="0">
                <a:solidFill>
                  <a:srgbClr val="008080"/>
                </a:solidFill>
                <a:latin typeface="Monaco" charset="0"/>
                <a:cs typeface="Monaco" charset="0"/>
                <a:sym typeface="Monaco" charset="0"/>
              </a:rPr>
              <a:t>&lt;/</a:t>
            </a:r>
            <a:r>
              <a:rPr lang="en-US" sz="1600" b="0" i="0" dirty="0" err="1" smtClean="0">
                <a:solidFill>
                  <a:srgbClr val="3F7F7F"/>
                </a:solidFill>
                <a:latin typeface="Monaco" charset="0"/>
                <a:cs typeface="Monaco" charset="0"/>
                <a:sym typeface="Monaco" charset="0"/>
              </a:rPr>
              <a:t>propertyDefinitions</a:t>
            </a:r>
            <a:r>
              <a:rPr lang="en-US" sz="1600" b="0" i="0" dirty="0" smtClean="0">
                <a:solidFill>
                  <a:srgbClr val="008080"/>
                </a:solidFill>
                <a:latin typeface="Monaco" charset="0"/>
                <a:cs typeface="Monaco" charset="0"/>
                <a:sym typeface="Monaco" charset="0"/>
              </a:rPr>
              <a:t>&gt;</a:t>
            </a:r>
            <a:endParaRPr lang="en-US" sz="1600" b="0" i="0" dirty="0" smtClean="0">
              <a:solidFill>
                <a:srgbClr val="008080"/>
              </a:solidFill>
              <a:latin typeface="Monaco" charset="0"/>
              <a:sym typeface="Monaco" charset="0"/>
            </a:endParaRPr>
          </a:p>
          <a:p>
            <a:pPr marL="3175" indent="0">
              <a:lnSpc>
                <a:spcPct val="50000"/>
              </a:lnSpc>
              <a:buNone/>
            </a:pPr>
            <a:r>
              <a:rPr lang="en-US" sz="1600" b="0" i="0" dirty="0" smtClean="0">
                <a:latin typeface="Monaco" charset="0"/>
                <a:sym typeface="Monaco" charset="0"/>
              </a:rPr>
              <a:t>	</a:t>
            </a:r>
            <a:r>
              <a:rPr lang="en-US" sz="1600" b="0" i="0" dirty="0" smtClean="0">
                <a:solidFill>
                  <a:srgbClr val="008080"/>
                </a:solidFill>
                <a:latin typeface="Monaco" charset="0"/>
                <a:cs typeface="Monaco" charset="0"/>
                <a:sym typeface="Monaco" charset="0"/>
              </a:rPr>
              <a:t>&lt;</a:t>
            </a:r>
            <a:r>
              <a:rPr lang="en-US" sz="1600" b="0" i="0" dirty="0" err="1" smtClean="0">
                <a:solidFill>
                  <a:srgbClr val="3F7F7F"/>
                </a:solidFill>
                <a:latin typeface="Monaco" charset="0"/>
                <a:cs typeface="Monaco" charset="0"/>
                <a:sym typeface="Monaco" charset="0"/>
              </a:rPr>
              <a:t>childNodeDefinitions</a:t>
            </a:r>
            <a:r>
              <a:rPr lang="en-US" sz="1600" b="0" i="0" dirty="0" smtClean="0">
                <a:solidFill>
                  <a:srgbClr val="008080"/>
                </a:solidFill>
                <a:latin typeface="Monaco" charset="0"/>
                <a:cs typeface="Monaco" charset="0"/>
                <a:sym typeface="Monaco" charset="0"/>
              </a:rPr>
              <a:t>&gt;</a:t>
            </a:r>
            <a:endParaRPr lang="en-US" sz="1600" b="0" i="0" dirty="0" smtClean="0">
              <a:solidFill>
                <a:srgbClr val="008080"/>
              </a:solidFill>
              <a:latin typeface="Monaco" charset="0"/>
              <a:sym typeface="Monaco" charset="0"/>
            </a:endParaRPr>
          </a:p>
          <a:p>
            <a:pPr marL="3175" indent="0">
              <a:lnSpc>
                <a:spcPct val="50000"/>
              </a:lnSpc>
              <a:buNone/>
            </a:pPr>
            <a:r>
              <a:rPr lang="en-US" sz="1600" b="0" i="0" dirty="0" smtClean="0">
                <a:latin typeface="Monaco" charset="0"/>
                <a:sym typeface="Monaco" charset="0"/>
              </a:rPr>
              <a:t>		</a:t>
            </a:r>
            <a:r>
              <a:rPr lang="en-US" sz="1600" b="0" i="0" dirty="0" smtClean="0">
                <a:solidFill>
                  <a:srgbClr val="008080"/>
                </a:solidFill>
                <a:latin typeface="Monaco" charset="0"/>
                <a:cs typeface="Monaco" charset="0"/>
                <a:sym typeface="Monaco" charset="0"/>
              </a:rPr>
              <a:t>&lt;</a:t>
            </a:r>
            <a:r>
              <a:rPr lang="en-US" sz="1600" b="0" i="0" dirty="0" err="1" smtClean="0">
                <a:solidFill>
                  <a:srgbClr val="3F7F7F"/>
                </a:solidFill>
                <a:latin typeface="Monaco" charset="0"/>
                <a:cs typeface="Monaco" charset="0"/>
                <a:sym typeface="Monaco" charset="0"/>
              </a:rPr>
              <a:t>childNodeDefinition</a:t>
            </a:r>
            <a:r>
              <a:rPr lang="en-US" sz="1600" b="0" i="0" dirty="0" smtClean="0">
                <a:solidFill>
                  <a:srgbClr val="3F7F7F"/>
                </a:solidFill>
                <a:latin typeface="Monaco" charset="0"/>
                <a:cs typeface="Monaco" charset="0"/>
                <a:sym typeface="Monaco" charset="0"/>
              </a:rPr>
              <a:t> </a:t>
            </a:r>
            <a:r>
              <a:rPr lang="en-US" sz="1600" b="0" i="0" dirty="0" smtClean="0">
                <a:solidFill>
                  <a:srgbClr val="7F007F"/>
                </a:solidFill>
                <a:latin typeface="Monaco" charset="0"/>
                <a:cs typeface="Monaco" charset="0"/>
                <a:sym typeface="Monaco" charset="0"/>
              </a:rPr>
              <a:t>name</a:t>
            </a:r>
            <a:r>
              <a:rPr lang="en-US" sz="1600" b="0" i="0" dirty="0" smtClean="0">
                <a:latin typeface="Monaco" charset="0"/>
                <a:cs typeface="Monaco" charset="0"/>
                <a:sym typeface="Monaco" charset="0"/>
              </a:rPr>
              <a:t>=</a:t>
            </a:r>
            <a:r>
              <a:rPr lang="en-US" sz="1600" b="0" i="0" dirty="0" smtClean="0">
                <a:solidFill>
                  <a:srgbClr val="2A00FF"/>
                </a:solidFill>
                <a:latin typeface="Monaco" charset="0"/>
                <a:cs typeface="Monaco" charset="0"/>
                <a:sym typeface="Monaco" charset="0"/>
              </a:rPr>
              <a:t>"*" </a:t>
            </a:r>
            <a:r>
              <a:rPr lang="en-US" sz="1600" b="0" i="0" dirty="0" err="1" smtClean="0">
                <a:solidFill>
                  <a:srgbClr val="7F007F"/>
                </a:solidFill>
                <a:latin typeface="Monaco" charset="0"/>
                <a:cs typeface="Monaco" charset="0"/>
                <a:sym typeface="Monaco" charset="0"/>
              </a:rPr>
              <a:t>defaultPrimaryType</a:t>
            </a:r>
            <a:r>
              <a:rPr lang="en-US" sz="1600" b="0" i="0" dirty="0" smtClean="0">
                <a:latin typeface="Monaco" charset="0"/>
                <a:cs typeface="Monaco" charset="0"/>
                <a:sym typeface="Monaco" charset="0"/>
              </a:rPr>
              <a:t>=</a:t>
            </a:r>
            <a:r>
              <a:rPr lang="en-US" sz="1600" b="0" i="0" dirty="0" smtClean="0">
                <a:solidFill>
                  <a:srgbClr val="2A00FF"/>
                </a:solidFill>
                <a:latin typeface="Monaco" charset="0"/>
                <a:cs typeface="Monaco" charset="0"/>
                <a:sym typeface="Monaco" charset="0"/>
              </a:rPr>
              <a:t>"</a:t>
            </a:r>
            <a:r>
              <a:rPr lang="en-US" sz="1600" b="0" i="0" dirty="0" err="1" smtClean="0">
                <a:solidFill>
                  <a:srgbClr val="2A00FF"/>
                </a:solidFill>
                <a:latin typeface="Monaco" charset="0"/>
                <a:cs typeface="Monaco" charset="0"/>
                <a:sym typeface="Monaco" charset="0"/>
              </a:rPr>
              <a:t>nt:file</a:t>
            </a:r>
            <a:r>
              <a:rPr lang="en-US" sz="1600" b="0" i="0" dirty="0" smtClean="0">
                <a:solidFill>
                  <a:srgbClr val="2A00FF"/>
                </a:solidFill>
                <a:latin typeface="Monaco" charset="0"/>
                <a:cs typeface="Monaco" charset="0"/>
                <a:sym typeface="Monaco" charset="0"/>
              </a:rPr>
              <a:t>"</a:t>
            </a:r>
            <a:endParaRPr lang="en-US" sz="1600" b="0" i="0" dirty="0" smtClean="0">
              <a:solidFill>
                <a:srgbClr val="2A00FF"/>
              </a:solidFill>
              <a:latin typeface="Monaco" charset="0"/>
              <a:sym typeface="Monaco" charset="0"/>
            </a:endParaRPr>
          </a:p>
          <a:p>
            <a:pPr marL="3175" indent="0">
              <a:lnSpc>
                <a:spcPct val="50000"/>
              </a:lnSpc>
              <a:buNone/>
            </a:pPr>
            <a:r>
              <a:rPr lang="en-US" sz="1600" b="0" i="0" dirty="0" smtClean="0">
                <a:solidFill>
                  <a:srgbClr val="2A00FF"/>
                </a:solidFill>
                <a:latin typeface="Monaco" charset="0"/>
                <a:sym typeface="Monaco" charset="0"/>
              </a:rPr>
              <a:t>			</a:t>
            </a:r>
            <a:r>
              <a:rPr lang="en-US" sz="1600" b="0" i="0" dirty="0" err="1" smtClean="0">
                <a:solidFill>
                  <a:srgbClr val="7F007F"/>
                </a:solidFill>
                <a:latin typeface="Monaco" charset="0"/>
                <a:cs typeface="Monaco" charset="0"/>
                <a:sym typeface="Monaco" charset="0"/>
              </a:rPr>
              <a:t>autoCreated</a:t>
            </a:r>
            <a:r>
              <a:rPr lang="en-US" sz="1600" b="0" i="0" dirty="0" smtClean="0">
                <a:latin typeface="Monaco" charset="0"/>
                <a:cs typeface="Monaco" charset="0"/>
                <a:sym typeface="Monaco" charset="0"/>
              </a:rPr>
              <a:t>=</a:t>
            </a:r>
            <a:r>
              <a:rPr lang="en-US" sz="1600" b="0" i="0" dirty="0" smtClean="0">
                <a:solidFill>
                  <a:srgbClr val="2A00FF"/>
                </a:solidFill>
                <a:latin typeface="Monaco" charset="0"/>
                <a:cs typeface="Monaco" charset="0"/>
                <a:sym typeface="Monaco" charset="0"/>
              </a:rPr>
              <a:t>"false" </a:t>
            </a:r>
            <a:r>
              <a:rPr lang="en-US" sz="1600" b="0" i="0" dirty="0" smtClean="0">
                <a:solidFill>
                  <a:srgbClr val="7F007F"/>
                </a:solidFill>
                <a:latin typeface="Monaco" charset="0"/>
                <a:cs typeface="Monaco" charset="0"/>
                <a:sym typeface="Monaco" charset="0"/>
              </a:rPr>
              <a:t>mandatory</a:t>
            </a:r>
            <a:r>
              <a:rPr lang="en-US" sz="1600" b="0" i="0" dirty="0" smtClean="0">
                <a:latin typeface="Monaco" charset="0"/>
                <a:cs typeface="Monaco" charset="0"/>
                <a:sym typeface="Monaco" charset="0"/>
              </a:rPr>
              <a:t>=</a:t>
            </a:r>
            <a:r>
              <a:rPr lang="en-US" sz="1600" b="0" i="0" dirty="0" smtClean="0">
                <a:solidFill>
                  <a:srgbClr val="2A00FF"/>
                </a:solidFill>
                <a:latin typeface="Monaco" charset="0"/>
                <a:cs typeface="Monaco" charset="0"/>
                <a:sym typeface="Monaco" charset="0"/>
              </a:rPr>
              <a:t>"false" </a:t>
            </a:r>
            <a:r>
              <a:rPr lang="en-US" sz="1600" b="0" i="0" dirty="0" err="1" smtClean="0">
                <a:solidFill>
                  <a:srgbClr val="7F007F"/>
                </a:solidFill>
                <a:latin typeface="Monaco" charset="0"/>
                <a:cs typeface="Monaco" charset="0"/>
                <a:sym typeface="Monaco" charset="0"/>
              </a:rPr>
              <a:t>onParentVersion</a:t>
            </a:r>
            <a:r>
              <a:rPr lang="en-US" sz="1600" b="0" i="0" dirty="0" smtClean="0">
                <a:latin typeface="Monaco" charset="0"/>
                <a:cs typeface="Monaco" charset="0"/>
                <a:sym typeface="Monaco" charset="0"/>
              </a:rPr>
              <a:t>=</a:t>
            </a:r>
            <a:r>
              <a:rPr lang="en-US" sz="1600" b="0" i="0" dirty="0" smtClean="0">
                <a:solidFill>
                  <a:srgbClr val="2A00FF"/>
                </a:solidFill>
                <a:latin typeface="Monaco" charset="0"/>
                <a:cs typeface="Monaco" charset="0"/>
                <a:sym typeface="Monaco" charset="0"/>
              </a:rPr>
              <a:t>"COPY"</a:t>
            </a:r>
            <a:endParaRPr lang="en-US" sz="1600" b="0" i="0" dirty="0" smtClean="0">
              <a:solidFill>
                <a:srgbClr val="2A00FF"/>
              </a:solidFill>
              <a:latin typeface="Monaco" charset="0"/>
              <a:sym typeface="Monaco" charset="0"/>
            </a:endParaRPr>
          </a:p>
          <a:p>
            <a:pPr marL="3175" indent="0">
              <a:lnSpc>
                <a:spcPct val="50000"/>
              </a:lnSpc>
              <a:buNone/>
            </a:pPr>
            <a:r>
              <a:rPr lang="en-US" sz="1600" b="0" i="0" dirty="0" smtClean="0">
                <a:solidFill>
                  <a:srgbClr val="2A00FF"/>
                </a:solidFill>
                <a:latin typeface="Monaco" charset="0"/>
                <a:sym typeface="Monaco" charset="0"/>
              </a:rPr>
              <a:t>			</a:t>
            </a:r>
            <a:r>
              <a:rPr lang="en-US" sz="1600" b="0" i="0" dirty="0" smtClean="0">
                <a:solidFill>
                  <a:srgbClr val="7F007F"/>
                </a:solidFill>
                <a:latin typeface="Monaco" charset="0"/>
                <a:cs typeface="Monaco" charset="0"/>
                <a:sym typeface="Monaco" charset="0"/>
              </a:rPr>
              <a:t>protected</a:t>
            </a:r>
            <a:r>
              <a:rPr lang="en-US" sz="1600" b="0" i="0" dirty="0" smtClean="0">
                <a:latin typeface="Monaco" charset="0"/>
                <a:cs typeface="Monaco" charset="0"/>
                <a:sym typeface="Monaco" charset="0"/>
              </a:rPr>
              <a:t>=</a:t>
            </a:r>
            <a:r>
              <a:rPr lang="en-US" sz="1600" b="0" i="0" dirty="0" smtClean="0">
                <a:solidFill>
                  <a:srgbClr val="2A00FF"/>
                </a:solidFill>
                <a:latin typeface="Monaco" charset="0"/>
                <a:cs typeface="Monaco" charset="0"/>
                <a:sym typeface="Monaco" charset="0"/>
              </a:rPr>
              <a:t>"false" </a:t>
            </a:r>
            <a:r>
              <a:rPr lang="en-US" sz="1600" b="0" i="0" dirty="0" err="1" smtClean="0">
                <a:solidFill>
                  <a:srgbClr val="7F007F"/>
                </a:solidFill>
                <a:latin typeface="Monaco" charset="0"/>
                <a:cs typeface="Monaco" charset="0"/>
                <a:sym typeface="Monaco" charset="0"/>
              </a:rPr>
              <a:t>sameNameSiblings</a:t>
            </a:r>
            <a:r>
              <a:rPr lang="en-US" sz="1600" b="0" i="0" dirty="0" smtClean="0">
                <a:latin typeface="Monaco" charset="0"/>
                <a:cs typeface="Monaco" charset="0"/>
                <a:sym typeface="Monaco" charset="0"/>
              </a:rPr>
              <a:t>=</a:t>
            </a:r>
            <a:r>
              <a:rPr lang="en-US" sz="1600" b="0" i="0" dirty="0" smtClean="0">
                <a:solidFill>
                  <a:srgbClr val="2A00FF"/>
                </a:solidFill>
                <a:latin typeface="Monaco" charset="0"/>
                <a:cs typeface="Monaco" charset="0"/>
                <a:sym typeface="Monaco" charset="0"/>
              </a:rPr>
              <a:t>"true"</a:t>
            </a:r>
            <a:r>
              <a:rPr lang="en-US" sz="1600" b="0" i="0" dirty="0" smtClean="0">
                <a:solidFill>
                  <a:srgbClr val="008080"/>
                </a:solidFill>
                <a:latin typeface="Monaco" charset="0"/>
                <a:cs typeface="Monaco" charset="0"/>
                <a:sym typeface="Monaco" charset="0"/>
              </a:rPr>
              <a:t>&gt;</a:t>
            </a:r>
            <a:endParaRPr lang="en-US" sz="1600" b="0" i="0" dirty="0" smtClean="0">
              <a:solidFill>
                <a:srgbClr val="008080"/>
              </a:solidFill>
              <a:latin typeface="Monaco" charset="0"/>
              <a:sym typeface="Monaco" charset="0"/>
            </a:endParaRPr>
          </a:p>
          <a:p>
            <a:pPr marL="3175" indent="0">
              <a:lnSpc>
                <a:spcPct val="50000"/>
              </a:lnSpc>
              <a:buNone/>
            </a:pPr>
            <a:r>
              <a:rPr lang="en-US" sz="1600" b="0" i="0" dirty="0" smtClean="0">
                <a:latin typeface="Monaco" charset="0"/>
                <a:sym typeface="Monaco" charset="0"/>
              </a:rPr>
              <a:t>			</a:t>
            </a:r>
            <a:r>
              <a:rPr lang="en-US" sz="1600" b="0" i="0" dirty="0" smtClean="0">
                <a:solidFill>
                  <a:srgbClr val="008080"/>
                </a:solidFill>
                <a:latin typeface="Monaco" charset="0"/>
                <a:cs typeface="Monaco" charset="0"/>
                <a:sym typeface="Monaco" charset="0"/>
              </a:rPr>
              <a:t>&lt;</a:t>
            </a:r>
            <a:r>
              <a:rPr lang="en-US" sz="1600" b="0" i="0" dirty="0" err="1" smtClean="0">
                <a:solidFill>
                  <a:srgbClr val="3F7F7F"/>
                </a:solidFill>
                <a:latin typeface="Monaco" charset="0"/>
                <a:cs typeface="Monaco" charset="0"/>
                <a:sym typeface="Monaco" charset="0"/>
              </a:rPr>
              <a:t>requiredPrimaryTypes</a:t>
            </a:r>
            <a:r>
              <a:rPr lang="en-US" sz="1600" b="0" i="0" dirty="0" smtClean="0">
                <a:solidFill>
                  <a:srgbClr val="008080"/>
                </a:solidFill>
                <a:latin typeface="Monaco" charset="0"/>
                <a:cs typeface="Monaco" charset="0"/>
                <a:sym typeface="Monaco" charset="0"/>
              </a:rPr>
              <a:t>&gt;</a:t>
            </a:r>
            <a:endParaRPr lang="en-US" sz="1600" b="0" i="0" dirty="0" smtClean="0">
              <a:solidFill>
                <a:srgbClr val="008080"/>
              </a:solidFill>
              <a:latin typeface="Monaco" charset="0"/>
              <a:sym typeface="Monaco" charset="0"/>
            </a:endParaRPr>
          </a:p>
          <a:p>
            <a:pPr marL="3175" indent="0">
              <a:lnSpc>
                <a:spcPct val="50000"/>
              </a:lnSpc>
              <a:buNone/>
            </a:pPr>
            <a:r>
              <a:rPr lang="en-US" sz="1600" b="0" i="0" dirty="0" smtClean="0">
                <a:latin typeface="Monaco" charset="0"/>
                <a:sym typeface="Monaco" charset="0"/>
              </a:rPr>
              <a:t>				</a:t>
            </a:r>
            <a:r>
              <a:rPr lang="en-US" sz="1600" b="0" i="0" dirty="0" smtClean="0">
                <a:solidFill>
                  <a:srgbClr val="008080"/>
                </a:solidFill>
                <a:latin typeface="Monaco" charset="0"/>
                <a:cs typeface="Monaco" charset="0"/>
                <a:sym typeface="Monaco" charset="0"/>
              </a:rPr>
              <a:t>&lt;</a:t>
            </a:r>
            <a:r>
              <a:rPr lang="en-US" sz="1600" b="0" i="0" dirty="0" err="1" smtClean="0">
                <a:solidFill>
                  <a:srgbClr val="3F7F7F"/>
                </a:solidFill>
                <a:latin typeface="Monaco" charset="0"/>
                <a:cs typeface="Monaco" charset="0"/>
                <a:sym typeface="Monaco" charset="0"/>
              </a:rPr>
              <a:t>requiredPrimaryType</a:t>
            </a:r>
            <a:r>
              <a:rPr lang="en-US" sz="1600" b="0" i="0" dirty="0" smtClean="0">
                <a:solidFill>
                  <a:srgbClr val="008080"/>
                </a:solidFill>
                <a:latin typeface="Monaco" charset="0"/>
                <a:cs typeface="Monaco" charset="0"/>
                <a:sym typeface="Monaco" charset="0"/>
              </a:rPr>
              <a:t>&gt;</a:t>
            </a:r>
            <a:r>
              <a:rPr lang="en-US" sz="1600" b="0" i="0" dirty="0" err="1" smtClean="0">
                <a:latin typeface="Monaco" charset="0"/>
                <a:cs typeface="Monaco" charset="0"/>
                <a:sym typeface="Monaco" charset="0"/>
              </a:rPr>
              <a:t>nt:file</a:t>
            </a:r>
            <a:r>
              <a:rPr lang="en-US" sz="1600" b="0" i="0" dirty="0" smtClean="0">
                <a:solidFill>
                  <a:srgbClr val="008080"/>
                </a:solidFill>
                <a:latin typeface="Monaco" charset="0"/>
                <a:cs typeface="Monaco" charset="0"/>
                <a:sym typeface="Monaco" charset="0"/>
              </a:rPr>
              <a:t>&lt;/</a:t>
            </a:r>
            <a:r>
              <a:rPr lang="en-US" sz="1600" b="0" i="0" dirty="0" err="1" smtClean="0">
                <a:solidFill>
                  <a:srgbClr val="3F7F7F"/>
                </a:solidFill>
                <a:latin typeface="Monaco" charset="0"/>
                <a:cs typeface="Monaco" charset="0"/>
                <a:sym typeface="Monaco" charset="0"/>
              </a:rPr>
              <a:t>requiredPrimaryType</a:t>
            </a:r>
            <a:r>
              <a:rPr lang="en-US" sz="1600" b="0" i="0" dirty="0" smtClean="0">
                <a:solidFill>
                  <a:srgbClr val="008080"/>
                </a:solidFill>
                <a:latin typeface="Monaco" charset="0"/>
                <a:cs typeface="Monaco" charset="0"/>
                <a:sym typeface="Monaco" charset="0"/>
              </a:rPr>
              <a:t>&gt;</a:t>
            </a:r>
            <a:endParaRPr lang="en-US" sz="1600" b="0" i="0" dirty="0" smtClean="0">
              <a:solidFill>
                <a:srgbClr val="008080"/>
              </a:solidFill>
              <a:latin typeface="Monaco" charset="0"/>
              <a:sym typeface="Monaco" charset="0"/>
            </a:endParaRPr>
          </a:p>
          <a:p>
            <a:pPr marL="3175" indent="0">
              <a:lnSpc>
                <a:spcPct val="50000"/>
              </a:lnSpc>
              <a:buNone/>
            </a:pPr>
            <a:r>
              <a:rPr lang="en-US" sz="1600" b="0" i="0" dirty="0" smtClean="0">
                <a:latin typeface="Monaco" charset="0"/>
                <a:sym typeface="Monaco" charset="0"/>
              </a:rPr>
              <a:t>			</a:t>
            </a:r>
            <a:r>
              <a:rPr lang="en-US" sz="1600" b="0" i="0" dirty="0" smtClean="0">
                <a:solidFill>
                  <a:srgbClr val="008080"/>
                </a:solidFill>
                <a:latin typeface="Monaco" charset="0"/>
                <a:cs typeface="Monaco" charset="0"/>
                <a:sym typeface="Monaco" charset="0"/>
              </a:rPr>
              <a:t>&lt;/</a:t>
            </a:r>
            <a:r>
              <a:rPr lang="en-US" sz="1600" b="0" i="0" dirty="0" err="1" smtClean="0">
                <a:solidFill>
                  <a:srgbClr val="3F7F7F"/>
                </a:solidFill>
                <a:latin typeface="Monaco" charset="0"/>
                <a:cs typeface="Monaco" charset="0"/>
                <a:sym typeface="Monaco" charset="0"/>
              </a:rPr>
              <a:t>requiredPrimaryTypes</a:t>
            </a:r>
            <a:r>
              <a:rPr lang="en-US" sz="1600" b="0" i="0" dirty="0" smtClean="0">
                <a:solidFill>
                  <a:srgbClr val="008080"/>
                </a:solidFill>
                <a:latin typeface="Monaco" charset="0"/>
                <a:cs typeface="Monaco" charset="0"/>
                <a:sym typeface="Monaco" charset="0"/>
              </a:rPr>
              <a:t>&gt;</a:t>
            </a:r>
            <a:endParaRPr lang="en-US" sz="1600" b="0" i="0" dirty="0" smtClean="0">
              <a:solidFill>
                <a:srgbClr val="008080"/>
              </a:solidFill>
              <a:latin typeface="Monaco" charset="0"/>
              <a:sym typeface="Monaco" charset="0"/>
            </a:endParaRPr>
          </a:p>
          <a:p>
            <a:pPr marL="3175" indent="0">
              <a:lnSpc>
                <a:spcPct val="50000"/>
              </a:lnSpc>
              <a:buNone/>
            </a:pPr>
            <a:r>
              <a:rPr lang="en-US" sz="1600" b="0" i="0" dirty="0" smtClean="0">
                <a:latin typeface="Monaco" charset="0"/>
                <a:sym typeface="Monaco" charset="0"/>
              </a:rPr>
              <a:t>		</a:t>
            </a:r>
            <a:r>
              <a:rPr lang="en-US" sz="1600" b="0" i="0" dirty="0" smtClean="0">
                <a:solidFill>
                  <a:srgbClr val="008080"/>
                </a:solidFill>
                <a:latin typeface="Monaco" charset="0"/>
                <a:cs typeface="Monaco" charset="0"/>
                <a:sym typeface="Monaco" charset="0"/>
              </a:rPr>
              <a:t>&lt;/</a:t>
            </a:r>
            <a:r>
              <a:rPr lang="en-US" sz="1600" b="0" i="0" dirty="0" err="1" smtClean="0">
                <a:solidFill>
                  <a:srgbClr val="3F7F7F"/>
                </a:solidFill>
                <a:latin typeface="Monaco" charset="0"/>
                <a:cs typeface="Monaco" charset="0"/>
                <a:sym typeface="Monaco" charset="0"/>
              </a:rPr>
              <a:t>childNodeDefinition</a:t>
            </a:r>
            <a:r>
              <a:rPr lang="en-US" sz="1600" b="0" i="0" dirty="0" smtClean="0">
                <a:solidFill>
                  <a:srgbClr val="008080"/>
                </a:solidFill>
                <a:latin typeface="Monaco" charset="0"/>
                <a:cs typeface="Monaco" charset="0"/>
                <a:sym typeface="Monaco" charset="0"/>
              </a:rPr>
              <a:t>&gt;</a:t>
            </a:r>
            <a:endParaRPr lang="en-US" sz="1600" b="0" i="0" dirty="0" smtClean="0">
              <a:solidFill>
                <a:srgbClr val="008080"/>
              </a:solidFill>
              <a:latin typeface="Monaco" charset="0"/>
              <a:sym typeface="Monaco" charset="0"/>
            </a:endParaRPr>
          </a:p>
          <a:p>
            <a:pPr marL="3175" indent="0">
              <a:lnSpc>
                <a:spcPct val="50000"/>
              </a:lnSpc>
              <a:buNone/>
            </a:pPr>
            <a:r>
              <a:rPr lang="en-US" sz="1600" b="0" i="0" dirty="0" smtClean="0">
                <a:latin typeface="Monaco" charset="0"/>
                <a:sym typeface="Monaco" charset="0"/>
              </a:rPr>
              <a:t>	</a:t>
            </a:r>
            <a:r>
              <a:rPr lang="en-US" sz="1600" b="0" i="0" dirty="0" smtClean="0">
                <a:solidFill>
                  <a:srgbClr val="008080"/>
                </a:solidFill>
                <a:latin typeface="Monaco" charset="0"/>
                <a:cs typeface="Monaco" charset="0"/>
                <a:sym typeface="Monaco" charset="0"/>
              </a:rPr>
              <a:t>&lt;/</a:t>
            </a:r>
            <a:r>
              <a:rPr lang="en-US" sz="1600" b="0" i="0" dirty="0" err="1" smtClean="0">
                <a:solidFill>
                  <a:srgbClr val="3F7F7F"/>
                </a:solidFill>
                <a:latin typeface="Monaco" charset="0"/>
                <a:cs typeface="Monaco" charset="0"/>
                <a:sym typeface="Monaco" charset="0"/>
              </a:rPr>
              <a:t>childNodeDefinitions</a:t>
            </a:r>
            <a:r>
              <a:rPr lang="en-US" sz="1600" b="0" i="0" dirty="0" smtClean="0">
                <a:solidFill>
                  <a:srgbClr val="008080"/>
                </a:solidFill>
                <a:latin typeface="Monaco" charset="0"/>
                <a:cs typeface="Monaco" charset="0"/>
                <a:sym typeface="Monaco" charset="0"/>
              </a:rPr>
              <a:t>&gt;</a:t>
            </a:r>
            <a:endParaRPr lang="en-US" sz="1600" b="0" i="0" dirty="0" smtClean="0">
              <a:solidFill>
                <a:srgbClr val="008080"/>
              </a:solidFill>
              <a:latin typeface="Monaco" charset="0"/>
              <a:sym typeface="Monaco" charset="0"/>
            </a:endParaRPr>
          </a:p>
          <a:p>
            <a:pPr marL="3175" indent="0">
              <a:lnSpc>
                <a:spcPct val="50000"/>
              </a:lnSpc>
              <a:buNone/>
            </a:pPr>
            <a:r>
              <a:rPr lang="en-US" sz="1600" b="0" i="0" dirty="0" smtClean="0">
                <a:solidFill>
                  <a:srgbClr val="008080"/>
                </a:solidFill>
                <a:latin typeface="Monaco" charset="0"/>
                <a:cs typeface="Monaco" charset="0"/>
                <a:sym typeface="Monaco" charset="0"/>
              </a:rPr>
              <a:t>   &lt;/</a:t>
            </a:r>
            <a:r>
              <a:rPr lang="en-US" sz="1600" b="0" i="0" dirty="0" err="1" smtClean="0">
                <a:solidFill>
                  <a:srgbClr val="3F7F7F"/>
                </a:solidFill>
                <a:latin typeface="Monaco" charset="0"/>
                <a:cs typeface="Monaco" charset="0"/>
                <a:sym typeface="Monaco" charset="0"/>
              </a:rPr>
              <a:t>nodeType</a:t>
            </a:r>
            <a:r>
              <a:rPr lang="en-US" sz="1600" b="0" i="0" dirty="0" smtClean="0">
                <a:solidFill>
                  <a:srgbClr val="008080"/>
                </a:solidFill>
                <a:latin typeface="Monaco" charset="0"/>
                <a:cs typeface="Monaco" charset="0"/>
                <a:sym typeface="Monaco" charset="0"/>
              </a:rPr>
              <a:t>&gt;</a:t>
            </a:r>
            <a:endParaRPr lang="en-US" sz="1600" b="0" i="0" dirty="0">
              <a:solidFill>
                <a:srgbClr val="008080"/>
              </a:solidFill>
              <a:latin typeface="Monaco" charset="0"/>
              <a:sym typeface="Monac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1699960"/>
      </p:ext>
    </p:extLst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Text Box 1"/>
          <p:cNvSpPr txBox="1">
            <a:spLocks noChangeArrowheads="1"/>
          </p:cNvSpPr>
          <p:nvPr/>
        </p:nvSpPr>
        <p:spPr bwMode="auto">
          <a:xfrm>
            <a:off x="550863" y="4692650"/>
            <a:ext cx="10044112" cy="149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ctr" eaLnBrk="1">
              <a:lnSpc>
                <a:spcPct val="96000"/>
              </a:lnSpc>
              <a:spcBef>
                <a:spcPts val="2700"/>
              </a:spcBef>
            </a:pPr>
            <a:r>
              <a:rPr lang="en-GB" sz="4800" dirty="0" smtClean="0">
                <a:solidFill>
                  <a:srgbClr val="FFFFFF"/>
                </a:solidFill>
              </a:rPr>
              <a:t>JCR Export &amp; Import</a:t>
            </a:r>
            <a:endParaRPr lang="en-GB" sz="4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0014035"/>
      </p:ext>
    </p:extLst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 hangingPunct="1">
              <a:lnSpc>
                <a:spcPct val="92000"/>
              </a:lnSpc>
            </a:pPr>
            <a:r>
              <a:rPr lang="en-GB" sz="3600" dirty="0" smtClean="0">
                <a:solidFill>
                  <a:srgbClr val="FFA300"/>
                </a:solidFill>
              </a:rPr>
              <a:t>JCR System and Document View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77827" name="Text Box 2"/>
          <p:cNvSpPr txBox="1">
            <a:spLocks noChangeArrowheads="1"/>
          </p:cNvSpPr>
          <p:nvPr/>
        </p:nvSpPr>
        <p:spPr bwMode="auto">
          <a:xfrm>
            <a:off x="557213" y="1417638"/>
            <a:ext cx="10044112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258763" indent="-255588"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639763" indent="-209550"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>
                <a:solidFill>
                  <a:srgbClr val="4C4C4C"/>
                </a:solidFill>
              </a:rPr>
              <a:t>The specification provides two XSD schemas to represent a content in an XML format. This allows to import and export from one </a:t>
            </a:r>
            <a:r>
              <a:rPr lang="en-GB" sz="2000" b="1" dirty="0" smtClean="0">
                <a:solidFill>
                  <a:srgbClr val="4C4C4C"/>
                </a:solidFill>
              </a:rPr>
              <a:t>JCR to </a:t>
            </a:r>
            <a:r>
              <a:rPr lang="en-GB" sz="2000" b="1" dirty="0">
                <a:solidFill>
                  <a:srgbClr val="4C4C4C"/>
                </a:solidFill>
              </a:rPr>
              <a:t>another.</a:t>
            </a: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>
                <a:solidFill>
                  <a:srgbClr val="4C4C4C"/>
                </a:solidFill>
              </a:rPr>
              <a:t>System View:</a:t>
            </a:r>
            <a:br>
              <a:rPr lang="en-GB" sz="2000" b="1" dirty="0">
                <a:solidFill>
                  <a:srgbClr val="4C4C4C"/>
                </a:solidFill>
              </a:rPr>
            </a:br>
            <a:r>
              <a:rPr lang="en-GB" sz="2000" b="1" dirty="0">
                <a:solidFill>
                  <a:srgbClr val="4C4C4C"/>
                </a:solidFill>
              </a:rPr>
              <a:t>The system view mapping provides a complete serialization of workspace content to XML without loss of information</a:t>
            </a:r>
            <a:r>
              <a:rPr lang="en-GB" sz="2000" b="1" dirty="0" smtClean="0">
                <a:solidFill>
                  <a:srgbClr val="4C4C4C"/>
                </a:solidFill>
              </a:rPr>
              <a:t>. </a:t>
            </a:r>
            <a:endParaRPr lang="en-GB" sz="2000" b="1" dirty="0">
              <a:solidFill>
                <a:srgbClr val="4C4C4C"/>
              </a:solidFill>
            </a:endParaRP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>
                <a:solidFill>
                  <a:srgbClr val="4C4C4C"/>
                </a:solidFill>
              </a:rPr>
              <a:t>Document View </a:t>
            </a:r>
            <a:br>
              <a:rPr lang="en-GB" sz="2000" b="1" dirty="0">
                <a:solidFill>
                  <a:srgbClr val="4C4C4C"/>
                </a:solidFill>
              </a:rPr>
            </a:br>
            <a:r>
              <a:rPr lang="en-GB" sz="2000" b="1" dirty="0">
                <a:solidFill>
                  <a:srgbClr val="4C4C4C"/>
                </a:solidFill>
              </a:rPr>
              <a:t>The specification states: “The document view is designed to be more human-readable than the system view, though it achieves this at the expense of completeness.” Notably, the node type information is not included.</a:t>
            </a: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 smtClean="0">
                <a:solidFill>
                  <a:srgbClr val="4C4C4C"/>
                </a:solidFill>
              </a:rPr>
              <a:t>Remark: The </a:t>
            </a:r>
            <a:r>
              <a:rPr lang="en-GB" sz="2000" b="1" dirty="0">
                <a:solidFill>
                  <a:srgbClr val="4C4C4C"/>
                </a:solidFill>
              </a:rPr>
              <a:t>workspace root node is mapped to an XML element with the name </a:t>
            </a:r>
            <a:r>
              <a:rPr lang="en-GB" sz="2000" b="1" dirty="0" err="1">
                <a:solidFill>
                  <a:srgbClr val="4C4C4C"/>
                </a:solidFill>
              </a:rPr>
              <a:t>jcr:root</a:t>
            </a:r>
            <a:r>
              <a:rPr lang="en-GB" sz="2000" b="1" dirty="0">
                <a:solidFill>
                  <a:srgbClr val="4C4C4C"/>
                </a:solidFill>
              </a:rPr>
              <a:t>, because XML elements cannot have empty-string names</a:t>
            </a: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endParaRPr lang="en-GB" sz="2000" b="1" dirty="0">
              <a:solidFill>
                <a:srgbClr val="4C4C4C"/>
              </a:solidFill>
            </a:endParaRP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endParaRPr lang="en-GB" sz="2000" b="1" dirty="0">
              <a:solidFill>
                <a:srgbClr val="4C4C4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7434997"/>
      </p:ext>
    </p:extLst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 hangingPunct="1">
              <a:lnSpc>
                <a:spcPct val="92000"/>
              </a:lnSpc>
            </a:pPr>
            <a:r>
              <a:rPr lang="en-GB" sz="3600" dirty="0" smtClean="0">
                <a:solidFill>
                  <a:srgbClr val="FFA300"/>
                </a:solidFill>
              </a:rPr>
              <a:t>JCR Export using the Document View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77827" name="Text Box 2"/>
          <p:cNvSpPr txBox="1">
            <a:spLocks noChangeArrowheads="1"/>
          </p:cNvSpPr>
          <p:nvPr/>
        </p:nvSpPr>
        <p:spPr bwMode="auto">
          <a:xfrm>
            <a:off x="557213" y="1417638"/>
            <a:ext cx="10044112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258763" indent="-255588"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639763" indent="-209550"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marL="407349" indent="-407349">
              <a:lnSpc>
                <a:spcPct val="150000"/>
              </a:lnSpc>
            </a:pPr>
            <a:r>
              <a:rPr lang="en-US" sz="2000" dirty="0">
                <a:solidFill>
                  <a:srgbClr val="000088"/>
                </a:solidFill>
              </a:rPr>
              <a:t>&lt;</a:t>
            </a:r>
            <a:r>
              <a:rPr lang="en-US" sz="2000" dirty="0" err="1">
                <a:solidFill>
                  <a:srgbClr val="000088"/>
                </a:solidFill>
              </a:rPr>
              <a:t>myapp:document</a:t>
            </a:r>
            <a:r>
              <a:rPr lang="en-US" sz="2000" dirty="0">
                <a:solidFill>
                  <a:srgbClr val="774000"/>
                </a:solidFill>
              </a:rPr>
              <a:t> </a:t>
            </a:r>
            <a:r>
              <a:rPr lang="en-US" sz="2000" dirty="0" err="1">
                <a:solidFill>
                  <a:srgbClr val="774000"/>
                </a:solidFill>
              </a:rPr>
              <a:t>jcr:primaryType</a:t>
            </a:r>
            <a:r>
              <a:rPr lang="en-US" sz="2000" dirty="0">
                <a:solidFill>
                  <a:srgbClr val="774000"/>
                </a:solidFill>
              </a:rPr>
              <a:t>=</a:t>
            </a:r>
            <a:r>
              <a:rPr lang="en-US" sz="2000" dirty="0">
                <a:solidFill>
                  <a:srgbClr val="660000"/>
                </a:solidFill>
              </a:rPr>
              <a:t>"</a:t>
            </a:r>
            <a:r>
              <a:rPr lang="en-US" sz="2000" dirty="0" err="1">
                <a:solidFill>
                  <a:srgbClr val="660000"/>
                </a:solidFill>
              </a:rPr>
              <a:t>mynt:document</a:t>
            </a:r>
            <a:r>
              <a:rPr lang="en-US" sz="2000" dirty="0">
                <a:solidFill>
                  <a:srgbClr val="660000"/>
                </a:solidFill>
              </a:rPr>
              <a:t>"</a:t>
            </a:r>
            <a:r>
              <a:rPr lang="en-US" sz="2000" dirty="0">
                <a:solidFill>
                  <a:srgbClr val="774000"/>
                </a:solidFill>
              </a:rPr>
              <a:t> </a:t>
            </a:r>
            <a:r>
              <a:rPr lang="en-US" sz="2000" dirty="0" err="1">
                <a:solidFill>
                  <a:srgbClr val="774000"/>
                </a:solidFill>
              </a:rPr>
              <a:t>myapp:title</a:t>
            </a:r>
            <a:r>
              <a:rPr lang="en-US" sz="2000" dirty="0">
                <a:solidFill>
                  <a:srgbClr val="774000"/>
                </a:solidFill>
              </a:rPr>
              <a:t>=</a:t>
            </a:r>
            <a:r>
              <a:rPr lang="en-US" sz="2000" dirty="0">
                <a:solidFill>
                  <a:srgbClr val="660000"/>
                </a:solidFill>
              </a:rPr>
              <a:t>"JSR 170"</a:t>
            </a:r>
            <a:r>
              <a:rPr lang="en-US" sz="2000" dirty="0">
                <a:solidFill>
                  <a:srgbClr val="774000"/>
                </a:solidFill>
              </a:rPr>
              <a:t> </a:t>
            </a:r>
            <a:r>
              <a:rPr lang="en-US" sz="2000" dirty="0" err="1">
                <a:solidFill>
                  <a:srgbClr val="774000"/>
                </a:solidFill>
              </a:rPr>
              <a:t>myapp:lead</a:t>
            </a:r>
            <a:r>
              <a:rPr lang="en-US" sz="2000" dirty="0">
                <a:solidFill>
                  <a:srgbClr val="774000"/>
                </a:solidFill>
              </a:rPr>
              <a:t>=</a:t>
            </a:r>
            <a:r>
              <a:rPr lang="en-US" sz="2000" dirty="0">
                <a:solidFill>
                  <a:srgbClr val="660000"/>
                </a:solidFill>
              </a:rPr>
              <a:t>"Content Repository"</a:t>
            </a:r>
            <a:r>
              <a:rPr lang="en-US" sz="2000" dirty="0">
                <a:solidFill>
                  <a:srgbClr val="000088"/>
                </a:solidFill>
              </a:rPr>
              <a:t>&gt;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/>
              <a:t>      </a:t>
            </a:r>
            <a:r>
              <a:rPr lang="en-US" sz="2000" dirty="0">
                <a:solidFill>
                  <a:srgbClr val="000088"/>
                </a:solidFill>
              </a:rPr>
              <a:t>&lt;</a:t>
            </a:r>
            <a:r>
              <a:rPr lang="en-US" sz="2000" dirty="0" err="1">
                <a:solidFill>
                  <a:srgbClr val="000088"/>
                </a:solidFill>
              </a:rPr>
              <a:t>myapp:body</a:t>
            </a:r>
            <a:r>
              <a:rPr lang="en-US" sz="2000" dirty="0">
                <a:solidFill>
                  <a:srgbClr val="774000"/>
                </a:solidFill>
              </a:rPr>
              <a:t> </a:t>
            </a:r>
            <a:r>
              <a:rPr lang="en-US" sz="2000" dirty="0" err="1">
                <a:solidFill>
                  <a:srgbClr val="774000"/>
                </a:solidFill>
              </a:rPr>
              <a:t>jcr:primaryType</a:t>
            </a:r>
            <a:r>
              <a:rPr lang="en-US" sz="2000" dirty="0">
                <a:solidFill>
                  <a:srgbClr val="774000"/>
                </a:solidFill>
              </a:rPr>
              <a:t>=</a:t>
            </a:r>
            <a:r>
              <a:rPr lang="en-US" sz="2000" dirty="0">
                <a:solidFill>
                  <a:srgbClr val="660000"/>
                </a:solidFill>
              </a:rPr>
              <a:t>"</a:t>
            </a:r>
            <a:r>
              <a:rPr lang="en-US" sz="2000" dirty="0" err="1">
                <a:solidFill>
                  <a:srgbClr val="660000"/>
                </a:solidFill>
              </a:rPr>
              <a:t>mynt:body</a:t>
            </a:r>
            <a:r>
              <a:rPr lang="en-US" sz="2000" dirty="0">
                <a:solidFill>
                  <a:srgbClr val="660000"/>
                </a:solidFill>
              </a:rPr>
              <a:t>"</a:t>
            </a:r>
            <a:r>
              <a:rPr lang="en-US" sz="2000" dirty="0"/>
              <a:t>&gt;</a:t>
            </a:r>
            <a:br>
              <a:rPr lang="en-US" sz="2000" dirty="0"/>
            </a:br>
            <a:r>
              <a:rPr lang="en-US" sz="2000" dirty="0"/>
              <a:t>            </a:t>
            </a:r>
            <a:r>
              <a:rPr lang="en-US" sz="2000" dirty="0">
                <a:solidFill>
                  <a:srgbClr val="000088"/>
                </a:solidFill>
              </a:rPr>
              <a:t>&lt;</a:t>
            </a:r>
            <a:r>
              <a:rPr lang="en-US" sz="2000" dirty="0" err="1">
                <a:solidFill>
                  <a:srgbClr val="000088"/>
                </a:solidFill>
              </a:rPr>
              <a:t>myapp:paragraph</a:t>
            </a:r>
            <a:r>
              <a:rPr lang="en-US" sz="2000" dirty="0">
                <a:solidFill>
                  <a:srgbClr val="774000"/>
                </a:solidFill>
              </a:rPr>
              <a:t> </a:t>
            </a:r>
            <a:r>
              <a:rPr lang="en-US" sz="2000" dirty="0" err="1">
                <a:solidFill>
                  <a:srgbClr val="774000"/>
                </a:solidFill>
              </a:rPr>
              <a:t>jcr:primaryType</a:t>
            </a:r>
            <a:r>
              <a:rPr lang="en-US" sz="2000" dirty="0">
                <a:solidFill>
                  <a:srgbClr val="774000"/>
                </a:solidFill>
              </a:rPr>
              <a:t>=</a:t>
            </a:r>
            <a:r>
              <a:rPr lang="en-US" sz="2000" dirty="0">
                <a:solidFill>
                  <a:srgbClr val="660000"/>
                </a:solidFill>
              </a:rPr>
              <a:t>"</a:t>
            </a:r>
            <a:r>
              <a:rPr lang="en-US" sz="2000" dirty="0" err="1">
                <a:solidFill>
                  <a:srgbClr val="660000"/>
                </a:solidFill>
              </a:rPr>
              <a:t>mynt:paragraph</a:t>
            </a:r>
            <a:r>
              <a:rPr lang="en-US" sz="2000" dirty="0">
                <a:solidFill>
                  <a:srgbClr val="660000"/>
                </a:solidFill>
              </a:rPr>
              <a:t>"</a:t>
            </a:r>
            <a:r>
              <a:rPr lang="en-US" sz="2000" dirty="0">
                <a:solidFill>
                  <a:srgbClr val="774000"/>
                </a:solidFill>
              </a:rPr>
              <a:t> </a:t>
            </a:r>
            <a:r>
              <a:rPr lang="en-US" sz="2000" dirty="0" err="1">
                <a:solidFill>
                  <a:srgbClr val="774000"/>
                </a:solidFill>
              </a:rPr>
              <a:t>myapp:title</a:t>
            </a:r>
            <a:r>
              <a:rPr lang="en-US" sz="2000" dirty="0">
                <a:solidFill>
                  <a:srgbClr val="774000"/>
                </a:solidFill>
              </a:rPr>
              <a:t>=</a:t>
            </a:r>
            <a:r>
              <a:rPr lang="en-US" sz="2000" dirty="0">
                <a:solidFill>
                  <a:srgbClr val="660000"/>
                </a:solidFill>
              </a:rPr>
              <a:t>"Node Types"</a:t>
            </a:r>
            <a:r>
              <a:rPr lang="en-US" sz="2000" dirty="0">
                <a:solidFill>
                  <a:srgbClr val="774000"/>
                </a:solidFill>
              </a:rPr>
              <a:t> </a:t>
            </a:r>
            <a:r>
              <a:rPr lang="en-US" sz="2000" dirty="0" err="1">
                <a:solidFill>
                  <a:srgbClr val="774000"/>
                </a:solidFill>
              </a:rPr>
              <a:t>myapp:text</a:t>
            </a:r>
            <a:r>
              <a:rPr lang="en-US" sz="2000" dirty="0">
                <a:solidFill>
                  <a:srgbClr val="774000"/>
                </a:solidFill>
              </a:rPr>
              <a:t>=</a:t>
            </a:r>
            <a:r>
              <a:rPr lang="en-US" sz="2000" dirty="0">
                <a:solidFill>
                  <a:srgbClr val="660000"/>
                </a:solidFill>
              </a:rPr>
              <a:t>"An important feature..."</a:t>
            </a:r>
            <a:r>
              <a:rPr lang="en-US" sz="2000" dirty="0">
                <a:solidFill>
                  <a:srgbClr val="774000"/>
                </a:solidFill>
              </a:rPr>
              <a:t>/</a:t>
            </a:r>
            <a:r>
              <a:rPr lang="en-US" sz="2000" dirty="0">
                <a:solidFill>
                  <a:srgbClr val="000088"/>
                </a:solidFill>
              </a:rPr>
              <a:t>&gt;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/>
              <a:t>      </a:t>
            </a:r>
            <a:r>
              <a:rPr lang="en-US" sz="2000" dirty="0">
                <a:solidFill>
                  <a:srgbClr val="000088"/>
                </a:solidFill>
              </a:rPr>
              <a:t>&lt;/</a:t>
            </a:r>
            <a:r>
              <a:rPr lang="en-US" sz="2000" dirty="0" err="1">
                <a:solidFill>
                  <a:srgbClr val="000088"/>
                </a:solidFill>
              </a:rPr>
              <a:t>myapp:body</a:t>
            </a:r>
            <a:r>
              <a:rPr lang="en-US" sz="2000" dirty="0">
                <a:solidFill>
                  <a:srgbClr val="000088"/>
                </a:solidFill>
              </a:rPr>
              <a:t>&gt;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>
                <a:solidFill>
                  <a:srgbClr val="000088"/>
                </a:solidFill>
              </a:rPr>
              <a:t>&lt;/</a:t>
            </a:r>
            <a:r>
              <a:rPr lang="en-US" sz="2000" dirty="0" err="1">
                <a:solidFill>
                  <a:srgbClr val="000088"/>
                </a:solidFill>
              </a:rPr>
              <a:t>myapp:document</a:t>
            </a:r>
            <a:r>
              <a:rPr lang="en-US" sz="2000" dirty="0">
                <a:solidFill>
                  <a:srgbClr val="000088"/>
                </a:solidFill>
              </a:rPr>
              <a:t>&gt;</a:t>
            </a:r>
            <a:r>
              <a:rPr lang="en-US" sz="1800" dirty="0"/>
              <a:t> </a:t>
            </a: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endParaRPr lang="en-GB" sz="2000" b="1" dirty="0">
              <a:solidFill>
                <a:srgbClr val="4C4C4C"/>
              </a:solidFill>
            </a:endParaRP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endParaRPr lang="en-GB" sz="2000" b="1" dirty="0">
              <a:solidFill>
                <a:srgbClr val="4C4C4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0426260"/>
      </p:ext>
    </p:extLst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Text Box 1"/>
          <p:cNvSpPr txBox="1">
            <a:spLocks noChangeArrowheads="1"/>
          </p:cNvSpPr>
          <p:nvPr/>
        </p:nvSpPr>
        <p:spPr bwMode="auto">
          <a:xfrm>
            <a:off x="550863" y="4692650"/>
            <a:ext cx="10044112" cy="149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ctr" eaLnBrk="1">
              <a:lnSpc>
                <a:spcPct val="96000"/>
              </a:lnSpc>
              <a:spcBef>
                <a:spcPts val="2700"/>
              </a:spcBef>
            </a:pPr>
            <a:r>
              <a:rPr lang="en-GB" sz="4800" dirty="0" smtClean="0">
                <a:solidFill>
                  <a:srgbClr val="FFFFFF"/>
                </a:solidFill>
              </a:rPr>
              <a:t>JCR Concept</a:t>
            </a:r>
            <a:endParaRPr lang="en-GB" sz="4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7024472"/>
      </p:ext>
    </p:extLst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 hangingPunct="1">
              <a:lnSpc>
                <a:spcPct val="92000"/>
              </a:lnSpc>
            </a:pPr>
            <a:r>
              <a:rPr lang="en-GB" sz="3600" dirty="0" smtClean="0">
                <a:solidFill>
                  <a:srgbClr val="FFA300"/>
                </a:solidFill>
              </a:rPr>
              <a:t>JCR Export using the System View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4" name="Rectangle 5"/>
          <p:cNvSpPr txBox="1">
            <a:spLocks noChangeArrowheads="1"/>
          </p:cNvSpPr>
          <p:nvPr/>
        </p:nvSpPr>
        <p:spPr>
          <a:xfrm>
            <a:off x="389623" y="1115541"/>
            <a:ext cx="10179255" cy="6164383"/>
          </a:xfrm>
          <a:prstGeom prst="rect">
            <a:avLst/>
          </a:prstGeom>
          <a:ln/>
        </p:spPr>
        <p:txBody>
          <a:bodyPr rIns="41780"/>
          <a:lstStyle>
            <a:lvl1pPr marL="258763" indent="-255588" algn="l" defTabSz="457200" rtl="0" eaLnBrk="0" fontAlgn="base" hangingPunct="0">
              <a:lnSpc>
                <a:spcPct val="67000"/>
              </a:lnSpc>
              <a:spcBef>
                <a:spcPct val="0"/>
              </a:spcBef>
              <a:spcAft>
                <a:spcPts val="1425"/>
              </a:spcAft>
              <a:buClr>
                <a:srgbClr val="000000"/>
              </a:buClr>
              <a:buSzPct val="70000"/>
              <a:buFont typeface="Symbol" charset="0"/>
              <a:buChar char="•"/>
              <a:defRPr sz="2600" b="1" i="1">
                <a:solidFill>
                  <a:srgbClr val="333333"/>
                </a:solidFill>
                <a:latin typeface="+mn-lt"/>
                <a:ea typeface="ＭＳ Ｐゴシック" charset="0"/>
                <a:cs typeface="+mn-cs"/>
              </a:defRPr>
            </a:lvl1pPr>
            <a:lvl2pPr marL="261938" indent="-261938" algn="l" defTabSz="457200" rtl="0" eaLnBrk="0" fontAlgn="base" hangingPunct="0">
              <a:lnSpc>
                <a:spcPct val="74000"/>
              </a:lnSpc>
              <a:spcBef>
                <a:spcPct val="0"/>
              </a:spcBef>
              <a:spcAft>
                <a:spcPts val="1425"/>
              </a:spcAft>
              <a:buClr>
                <a:srgbClr val="FFA300"/>
              </a:buClr>
              <a:buSzPct val="120000"/>
              <a:buFont typeface="Segoe UI" charset="0"/>
              <a:buChar char="»"/>
              <a:defRPr sz="2200" b="1" i="1">
                <a:solidFill>
                  <a:srgbClr val="4C4C4C"/>
                </a:solidFill>
                <a:latin typeface="+mn-lt"/>
                <a:ea typeface="+mn-ea"/>
                <a:cs typeface="+mn-cs"/>
              </a:defRPr>
            </a:lvl2pPr>
            <a:lvl3pPr marL="1287463" indent="-212725" algn="l" defTabSz="457200" rtl="0" eaLnBrk="0" fontAlgn="base" hangingPunct="0">
              <a:lnSpc>
                <a:spcPct val="70000"/>
              </a:lnSpc>
              <a:spcBef>
                <a:spcPct val="0"/>
              </a:spcBef>
              <a:spcAft>
                <a:spcPts val="850"/>
              </a:spcAft>
              <a:buClr>
                <a:srgbClr val="000000"/>
              </a:buClr>
              <a:buSzPct val="45000"/>
              <a:buFont typeface="Wingdings" charset="0"/>
              <a:buChar char=""/>
              <a:defRPr sz="2200" b="1" i="1">
                <a:solidFill>
                  <a:srgbClr val="4C4C4C"/>
                </a:solidFill>
                <a:latin typeface="+mn-lt"/>
                <a:ea typeface="+mn-ea"/>
                <a:cs typeface="+mn-cs"/>
              </a:defRPr>
            </a:lvl3pPr>
            <a:lvl4pPr marL="4772025" indent="-3695700" algn="l" defTabSz="457200" rtl="0" eaLnBrk="0" fontAlgn="base" hangingPunct="0">
              <a:lnSpc>
                <a:spcPct val="70000"/>
              </a:lnSpc>
              <a:spcBef>
                <a:spcPct val="0"/>
              </a:spcBef>
              <a:spcAft>
                <a:spcPts val="850"/>
              </a:spcAft>
              <a:buClr>
                <a:srgbClr val="4C4C4C"/>
              </a:buClr>
              <a:buSzPct val="45000"/>
              <a:buFont typeface="Times New Roman" charset="0"/>
              <a:buChar char=""/>
              <a:defRPr sz="2200" i="1" baseline="20000">
                <a:solidFill>
                  <a:srgbClr val="4C4C4C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+mn-lt"/>
                <a:ea typeface="ＭＳ Ｐゴシック" charset="0"/>
                <a:cs typeface="Symbol" charset="2"/>
              </a:defRPr>
            </a:lvl4pPr>
            <a:lvl5pPr marL="2057400" indent="-228600" algn="l" defTabSz="457200" rtl="0" eaLnBrk="0" fontAlgn="base" hangingPunct="0">
              <a:lnSpc>
                <a:spcPct val="73000"/>
              </a:lnSpc>
              <a:spcBef>
                <a:spcPts val="800"/>
              </a:spcBef>
              <a:spcAft>
                <a:spcPct val="0"/>
              </a:spcAft>
              <a:buClr>
                <a:srgbClr val="4C4C4C"/>
              </a:buClr>
              <a:buSzPct val="100000"/>
              <a:buFont typeface="Arial" charset="0"/>
              <a:buChar char="•"/>
              <a:defRPr sz="3200">
                <a:solidFill>
                  <a:srgbClr val="000000"/>
                </a:solidFill>
                <a:latin typeface="+mn-lt"/>
                <a:ea typeface="Symbol" charset="2"/>
                <a:cs typeface="Symbol" charset="2"/>
              </a:defRPr>
            </a:lvl5pPr>
            <a:lvl6pPr marL="457200" algn="l" defTabSz="457200" rtl="0" fontAlgn="base">
              <a:lnSpc>
                <a:spcPct val="73000"/>
              </a:lnSpc>
              <a:spcBef>
                <a:spcPts val="800"/>
              </a:spcBef>
              <a:spcAft>
                <a:spcPct val="0"/>
              </a:spcAft>
              <a:buClr>
                <a:srgbClr val="4C4C4C"/>
              </a:buClr>
              <a:buSzPct val="100000"/>
              <a:buFont typeface="Arial" charset="0"/>
              <a:buChar char="•"/>
              <a:defRPr sz="3200">
                <a:solidFill>
                  <a:srgbClr val="000000"/>
                </a:solidFill>
                <a:latin typeface="+mn-lt"/>
                <a:ea typeface="Symbol" charset="2"/>
                <a:cs typeface="Symbol" charset="2"/>
              </a:defRPr>
            </a:lvl6pPr>
            <a:lvl7pPr marL="914400" algn="l" defTabSz="457200" rtl="0" fontAlgn="base">
              <a:lnSpc>
                <a:spcPct val="73000"/>
              </a:lnSpc>
              <a:spcBef>
                <a:spcPts val="800"/>
              </a:spcBef>
              <a:spcAft>
                <a:spcPct val="0"/>
              </a:spcAft>
              <a:buClr>
                <a:srgbClr val="4C4C4C"/>
              </a:buClr>
              <a:buSzPct val="100000"/>
              <a:buFont typeface="Arial" charset="0"/>
              <a:buChar char="•"/>
              <a:defRPr sz="3200">
                <a:solidFill>
                  <a:srgbClr val="000000"/>
                </a:solidFill>
                <a:latin typeface="+mn-lt"/>
                <a:ea typeface="Symbol" charset="2"/>
                <a:cs typeface="Symbol" charset="2"/>
              </a:defRPr>
            </a:lvl7pPr>
            <a:lvl8pPr marL="1371600" algn="l" defTabSz="457200" rtl="0" fontAlgn="base">
              <a:lnSpc>
                <a:spcPct val="73000"/>
              </a:lnSpc>
              <a:spcBef>
                <a:spcPts val="800"/>
              </a:spcBef>
              <a:spcAft>
                <a:spcPct val="0"/>
              </a:spcAft>
              <a:buClr>
                <a:srgbClr val="4C4C4C"/>
              </a:buClr>
              <a:buSzPct val="100000"/>
              <a:buFont typeface="Arial" charset="0"/>
              <a:buChar char="•"/>
              <a:defRPr sz="3200">
                <a:solidFill>
                  <a:srgbClr val="000000"/>
                </a:solidFill>
                <a:latin typeface="+mn-lt"/>
                <a:ea typeface="Symbol" charset="2"/>
                <a:cs typeface="Symbol" charset="2"/>
              </a:defRPr>
            </a:lvl8pPr>
            <a:lvl9pPr marL="1828800" algn="l" defTabSz="457200" rtl="0" fontAlgn="base">
              <a:lnSpc>
                <a:spcPct val="73000"/>
              </a:lnSpc>
              <a:spcBef>
                <a:spcPts val="800"/>
              </a:spcBef>
              <a:spcAft>
                <a:spcPct val="0"/>
              </a:spcAft>
              <a:buClr>
                <a:srgbClr val="4C4C4C"/>
              </a:buClr>
              <a:buSzPct val="100000"/>
              <a:buFont typeface="Arial" charset="0"/>
              <a:buChar char="•"/>
              <a:defRPr sz="3200">
                <a:solidFill>
                  <a:srgbClr val="000000"/>
                </a:solidFill>
                <a:latin typeface="+mn-lt"/>
                <a:ea typeface="Symbol" charset="2"/>
                <a:cs typeface="Symbol" charset="2"/>
              </a:defRPr>
            </a:lvl9pPr>
          </a:lstStyle>
          <a:p>
            <a:pPr marL="0" indent="0">
              <a:lnSpc>
                <a:spcPct val="90000"/>
              </a:lnSpc>
              <a:buNone/>
            </a:pPr>
            <a:r>
              <a:rPr lang="en-US" sz="1500" dirty="0" smtClean="0">
                <a:solidFill>
                  <a:srgbClr val="000088"/>
                </a:solidFill>
              </a:rPr>
              <a:t>&lt;</a:t>
            </a:r>
            <a:r>
              <a:rPr lang="en-US" sz="1500" dirty="0" err="1" smtClean="0">
                <a:solidFill>
                  <a:srgbClr val="000088"/>
                </a:solidFill>
              </a:rPr>
              <a:t>sv:node</a:t>
            </a:r>
            <a:r>
              <a:rPr lang="en-US" sz="1500" dirty="0" smtClean="0">
                <a:solidFill>
                  <a:srgbClr val="774000"/>
                </a:solidFill>
              </a:rPr>
              <a:t> </a:t>
            </a:r>
            <a:r>
              <a:rPr lang="en-US" sz="1500" dirty="0" err="1" smtClean="0">
                <a:solidFill>
                  <a:srgbClr val="774000"/>
                </a:solidFill>
              </a:rPr>
              <a:t>xmlns:jcr</a:t>
            </a:r>
            <a:r>
              <a:rPr lang="en-US" sz="1500" dirty="0" smtClean="0">
                <a:solidFill>
                  <a:srgbClr val="774000"/>
                </a:solidFill>
              </a:rPr>
              <a:t>="</a:t>
            </a:r>
            <a:r>
              <a:rPr lang="en-US" sz="1500" u="sng" dirty="0" smtClean="0">
                <a:solidFill>
                  <a:srgbClr val="009999"/>
                </a:solidFill>
                <a:hlinkClick r:id="rId3"/>
              </a:rPr>
              <a:t>http://www.jcp.org/jcr/1.0</a:t>
            </a:r>
            <a:r>
              <a:rPr lang="en-US" sz="1500" dirty="0" smtClean="0">
                <a:solidFill>
                  <a:srgbClr val="774000"/>
                </a:solidFill>
              </a:rPr>
              <a:t>"xmlns:nt=</a:t>
            </a:r>
            <a:r>
              <a:rPr lang="en-US" sz="1500" dirty="0" smtClean="0">
                <a:solidFill>
                  <a:srgbClr val="660000"/>
                </a:solidFill>
              </a:rPr>
              <a:t>"</a:t>
            </a:r>
            <a:r>
              <a:rPr lang="en-US" sz="1500" u="sng" dirty="0" smtClean="0">
                <a:solidFill>
                  <a:srgbClr val="009999"/>
                </a:solidFill>
                <a:hlinkClick r:id="rId4"/>
              </a:rPr>
              <a:t>http://www.jcp.org/jcr/nt/1.0</a:t>
            </a:r>
            <a:r>
              <a:rPr lang="en-US" sz="1500" dirty="0" smtClean="0">
                <a:solidFill>
                  <a:srgbClr val="660000"/>
                </a:solidFill>
              </a:rPr>
              <a:t>"</a:t>
            </a:r>
            <a:r>
              <a:rPr lang="en-US" sz="1500" dirty="0" smtClean="0">
                <a:solidFill>
                  <a:srgbClr val="774000"/>
                </a:solidFill>
              </a:rPr>
              <a:t>xmlns:mix=</a:t>
            </a:r>
            <a:r>
              <a:rPr lang="en-US" sz="1500" dirty="0" smtClean="0">
                <a:solidFill>
                  <a:srgbClr val="660000"/>
                </a:solidFill>
              </a:rPr>
              <a:t>"</a:t>
            </a:r>
            <a:r>
              <a:rPr lang="en-US" sz="1500" u="sng" dirty="0" smtClean="0">
                <a:solidFill>
                  <a:srgbClr val="009999"/>
                </a:solidFill>
                <a:hlinkClick r:id="rId5"/>
              </a:rPr>
              <a:t>http://www.jcp.org/jcr/mix/1.0</a:t>
            </a:r>
            <a:r>
              <a:rPr lang="en-US" sz="1500" dirty="0" smtClean="0">
                <a:solidFill>
                  <a:srgbClr val="660000"/>
                </a:solidFill>
              </a:rPr>
              <a:t>"</a:t>
            </a:r>
            <a:r>
              <a:rPr lang="en-US" sz="1500" dirty="0" smtClean="0">
                <a:solidFill>
                  <a:srgbClr val="774000"/>
                </a:solidFill>
              </a:rPr>
              <a:t> </a:t>
            </a:r>
            <a:r>
              <a:rPr lang="en-US" sz="1500" dirty="0" err="1" smtClean="0">
                <a:solidFill>
                  <a:srgbClr val="774000"/>
                </a:solidFill>
              </a:rPr>
              <a:t>xmlns:sv</a:t>
            </a:r>
            <a:r>
              <a:rPr lang="en-US" sz="1500" dirty="0" smtClean="0">
                <a:solidFill>
                  <a:srgbClr val="774000"/>
                </a:solidFill>
              </a:rPr>
              <a:t>=</a:t>
            </a:r>
            <a:r>
              <a:rPr lang="en-US" sz="1500" dirty="0" smtClean="0">
                <a:solidFill>
                  <a:srgbClr val="660000"/>
                </a:solidFill>
              </a:rPr>
              <a:t>"</a:t>
            </a:r>
            <a:r>
              <a:rPr lang="en-US" sz="1500" u="sng" dirty="0" smtClean="0">
                <a:solidFill>
                  <a:srgbClr val="009999"/>
                </a:solidFill>
                <a:hlinkClick r:id="rId6"/>
              </a:rPr>
              <a:t>http://www.jcp.org/jcr/sv/1.0</a:t>
            </a:r>
            <a:r>
              <a:rPr lang="en-US" sz="1500" dirty="0" smtClean="0">
                <a:solidFill>
                  <a:srgbClr val="660000"/>
                </a:solidFill>
              </a:rPr>
              <a:t>"</a:t>
            </a:r>
            <a:r>
              <a:rPr lang="en-US" sz="1500" dirty="0" smtClean="0">
                <a:solidFill>
                  <a:srgbClr val="774000"/>
                </a:solidFill>
              </a:rPr>
              <a:t>xmlns:myapp=</a:t>
            </a:r>
            <a:r>
              <a:rPr lang="en-US" sz="1500" dirty="0" smtClean="0">
                <a:solidFill>
                  <a:srgbClr val="660000"/>
                </a:solidFill>
              </a:rPr>
              <a:t>"</a:t>
            </a:r>
            <a:r>
              <a:rPr lang="en-US" sz="1500" u="sng" dirty="0" smtClean="0">
                <a:solidFill>
                  <a:srgbClr val="009999"/>
                </a:solidFill>
                <a:hlinkClick r:id="rId7"/>
              </a:rPr>
              <a:t>http://mycorp.com/</a:t>
            </a:r>
            <a:r>
              <a:rPr lang="en-US" sz="1500" u="sng" dirty="0" err="1" smtClean="0">
                <a:solidFill>
                  <a:srgbClr val="009999"/>
                </a:solidFill>
                <a:hlinkClick r:id="rId7"/>
              </a:rPr>
              <a:t>myapp</a:t>
            </a:r>
            <a:r>
              <a:rPr lang="en-US" sz="1500" dirty="0" err="1" smtClean="0">
                <a:solidFill>
                  <a:srgbClr val="660000"/>
                </a:solidFill>
              </a:rPr>
              <a:t>"</a:t>
            </a:r>
            <a:r>
              <a:rPr lang="en-US" sz="1500" dirty="0" err="1" smtClean="0">
                <a:solidFill>
                  <a:srgbClr val="774000"/>
                </a:solidFill>
              </a:rPr>
              <a:t>xmlns:mynt</a:t>
            </a:r>
            <a:r>
              <a:rPr lang="en-US" sz="1500" dirty="0" smtClean="0">
                <a:solidFill>
                  <a:srgbClr val="774000"/>
                </a:solidFill>
              </a:rPr>
              <a:t>=</a:t>
            </a:r>
            <a:r>
              <a:rPr lang="en-US" sz="1500" dirty="0" smtClean="0">
                <a:solidFill>
                  <a:srgbClr val="660000"/>
                </a:solidFill>
              </a:rPr>
              <a:t>"</a:t>
            </a:r>
            <a:r>
              <a:rPr lang="en-US" sz="1500" u="sng" dirty="0" smtClean="0">
                <a:solidFill>
                  <a:srgbClr val="009999"/>
                </a:solidFill>
                <a:hlinkClick r:id="rId8"/>
              </a:rPr>
              <a:t>http://mycorp.com/mynt</a:t>
            </a:r>
            <a:r>
              <a:rPr lang="en-US" sz="1500" dirty="0" smtClean="0">
                <a:solidFill>
                  <a:srgbClr val="660000"/>
                </a:solidFill>
              </a:rPr>
              <a:t>"</a:t>
            </a:r>
            <a:r>
              <a:rPr lang="en-US" sz="1500" dirty="0" smtClean="0">
                <a:solidFill>
                  <a:srgbClr val="774000"/>
                </a:solidFill>
              </a:rPr>
              <a:t> </a:t>
            </a:r>
            <a:r>
              <a:rPr lang="en-US" sz="1500" dirty="0" err="1" smtClean="0">
                <a:solidFill>
                  <a:srgbClr val="774000"/>
                </a:solidFill>
              </a:rPr>
              <a:t>sv:name</a:t>
            </a:r>
            <a:r>
              <a:rPr lang="en-US" sz="1500" dirty="0" smtClean="0">
                <a:solidFill>
                  <a:srgbClr val="774000"/>
                </a:solidFill>
              </a:rPr>
              <a:t>=</a:t>
            </a:r>
            <a:r>
              <a:rPr lang="en-US" sz="1500" dirty="0" smtClean="0">
                <a:solidFill>
                  <a:srgbClr val="660000"/>
                </a:solidFill>
              </a:rPr>
              <a:t>"</a:t>
            </a:r>
            <a:r>
              <a:rPr lang="en-US" sz="1500" dirty="0" err="1" smtClean="0">
                <a:solidFill>
                  <a:srgbClr val="660000"/>
                </a:solidFill>
              </a:rPr>
              <a:t>myapp:document</a:t>
            </a:r>
            <a:r>
              <a:rPr lang="en-US" sz="1500" dirty="0" smtClean="0">
                <a:solidFill>
                  <a:srgbClr val="660000"/>
                </a:solidFill>
              </a:rPr>
              <a:t>"</a:t>
            </a:r>
            <a:r>
              <a:rPr lang="en-US" sz="1500" dirty="0" smtClean="0">
                <a:solidFill>
                  <a:srgbClr val="000088"/>
                </a:solidFill>
              </a:rPr>
              <a:t>&gt;</a:t>
            </a:r>
            <a:r>
              <a:rPr lang="en-US" sz="1500" dirty="0" smtClean="0">
                <a:ea typeface="ヒラギノ角ゴ ProN W6" charset="0"/>
                <a:cs typeface="ヒラギノ角ゴ ProN W6" charset="0"/>
              </a:rPr>
              <a:t/>
            </a:r>
            <a:br>
              <a:rPr lang="en-US" sz="1500" dirty="0" smtClean="0">
                <a:ea typeface="ヒラギノ角ゴ ProN W6" charset="0"/>
                <a:cs typeface="ヒラギノ角ゴ ProN W6" charset="0"/>
              </a:rPr>
            </a:br>
            <a:r>
              <a:rPr lang="en-US" sz="1500" dirty="0" smtClean="0"/>
              <a:t>      </a:t>
            </a:r>
            <a:r>
              <a:rPr lang="en-US" sz="1500" dirty="0" smtClean="0">
                <a:solidFill>
                  <a:srgbClr val="000088"/>
                </a:solidFill>
              </a:rPr>
              <a:t>&lt;</a:t>
            </a:r>
            <a:r>
              <a:rPr lang="en-US" sz="1500" dirty="0" err="1" smtClean="0">
                <a:solidFill>
                  <a:srgbClr val="000088"/>
                </a:solidFill>
              </a:rPr>
              <a:t>sv:property</a:t>
            </a:r>
            <a:r>
              <a:rPr lang="en-US" sz="1500" dirty="0" smtClean="0">
                <a:solidFill>
                  <a:srgbClr val="774000"/>
                </a:solidFill>
              </a:rPr>
              <a:t> </a:t>
            </a:r>
            <a:r>
              <a:rPr lang="en-US" sz="1500" dirty="0" err="1" smtClean="0">
                <a:solidFill>
                  <a:srgbClr val="774000"/>
                </a:solidFill>
              </a:rPr>
              <a:t>sv:name</a:t>
            </a:r>
            <a:r>
              <a:rPr lang="en-US" sz="1500" dirty="0" smtClean="0">
                <a:solidFill>
                  <a:srgbClr val="774000"/>
                </a:solidFill>
              </a:rPr>
              <a:t>="</a:t>
            </a:r>
            <a:r>
              <a:rPr lang="en-US" sz="1500" dirty="0" err="1" smtClean="0">
                <a:solidFill>
                  <a:srgbClr val="774000"/>
                </a:solidFill>
              </a:rPr>
              <a:t>jcr:primaryType</a:t>
            </a:r>
            <a:r>
              <a:rPr lang="en-US" sz="1500" dirty="0" smtClean="0">
                <a:solidFill>
                  <a:srgbClr val="774000"/>
                </a:solidFill>
              </a:rPr>
              <a:t>" </a:t>
            </a:r>
            <a:r>
              <a:rPr lang="en-US" sz="1500" dirty="0" err="1" smtClean="0">
                <a:solidFill>
                  <a:srgbClr val="774000"/>
                </a:solidFill>
              </a:rPr>
              <a:t>sv:type</a:t>
            </a:r>
            <a:r>
              <a:rPr lang="en-US" sz="1500" dirty="0" smtClean="0">
                <a:solidFill>
                  <a:srgbClr val="774000"/>
                </a:solidFill>
              </a:rPr>
              <a:t>="Name"</a:t>
            </a:r>
            <a:r>
              <a:rPr lang="en-US" sz="1500" dirty="0" smtClean="0">
                <a:solidFill>
                  <a:srgbClr val="000088"/>
                </a:solidFill>
              </a:rPr>
              <a:t>&gt;</a:t>
            </a:r>
            <a:r>
              <a:rPr lang="en-US" sz="1500" dirty="0" smtClean="0">
                <a:ea typeface="ヒラギノ角ゴ ProN W6" charset="0"/>
                <a:cs typeface="ヒラギノ角ゴ ProN W6" charset="0"/>
              </a:rPr>
              <a:t/>
            </a:r>
            <a:br>
              <a:rPr lang="en-US" sz="1500" dirty="0" smtClean="0">
                <a:ea typeface="ヒラギノ角ゴ ProN W6" charset="0"/>
                <a:cs typeface="ヒラギノ角ゴ ProN W6" charset="0"/>
              </a:rPr>
            </a:br>
            <a:r>
              <a:rPr lang="en-US" sz="1500" dirty="0" smtClean="0"/>
              <a:t>            </a:t>
            </a:r>
            <a:r>
              <a:rPr lang="en-US" sz="1500" dirty="0" smtClean="0">
                <a:solidFill>
                  <a:srgbClr val="000088"/>
                </a:solidFill>
              </a:rPr>
              <a:t>&lt;</a:t>
            </a:r>
            <a:r>
              <a:rPr lang="en-US" sz="1500" dirty="0" err="1" smtClean="0">
                <a:solidFill>
                  <a:srgbClr val="000088"/>
                </a:solidFill>
              </a:rPr>
              <a:t>sv:value</a:t>
            </a:r>
            <a:r>
              <a:rPr lang="en-US" sz="1500" dirty="0" smtClean="0">
                <a:solidFill>
                  <a:srgbClr val="000088"/>
                </a:solidFill>
              </a:rPr>
              <a:t>&gt;</a:t>
            </a:r>
            <a:r>
              <a:rPr lang="en-US" sz="1500" dirty="0" err="1" smtClean="0"/>
              <a:t>mynt:document</a:t>
            </a:r>
            <a:r>
              <a:rPr lang="en-US" sz="1500" dirty="0" smtClean="0">
                <a:solidFill>
                  <a:srgbClr val="000088"/>
                </a:solidFill>
              </a:rPr>
              <a:t>&lt;/</a:t>
            </a:r>
            <a:r>
              <a:rPr lang="en-US" sz="1500" dirty="0" err="1" smtClean="0">
                <a:solidFill>
                  <a:srgbClr val="000088"/>
                </a:solidFill>
              </a:rPr>
              <a:t>sv:value</a:t>
            </a:r>
            <a:r>
              <a:rPr lang="en-US" sz="1500" dirty="0" smtClean="0">
                <a:solidFill>
                  <a:srgbClr val="000088"/>
                </a:solidFill>
              </a:rPr>
              <a:t>&gt;</a:t>
            </a:r>
            <a:r>
              <a:rPr lang="en-US" sz="1500" dirty="0" smtClean="0">
                <a:ea typeface="ヒラギノ角ゴ ProN W6" charset="0"/>
                <a:cs typeface="ヒラギノ角ゴ ProN W6" charset="0"/>
              </a:rPr>
              <a:t/>
            </a:r>
            <a:br>
              <a:rPr lang="en-US" sz="1500" dirty="0" smtClean="0">
                <a:ea typeface="ヒラギノ角ゴ ProN W6" charset="0"/>
                <a:cs typeface="ヒラギノ角ゴ ProN W6" charset="0"/>
              </a:rPr>
            </a:br>
            <a:r>
              <a:rPr lang="en-US" sz="1500" dirty="0" smtClean="0"/>
              <a:t>      </a:t>
            </a:r>
            <a:r>
              <a:rPr lang="en-US" sz="1500" dirty="0" smtClean="0">
                <a:solidFill>
                  <a:srgbClr val="000088"/>
                </a:solidFill>
              </a:rPr>
              <a:t>&lt;/</a:t>
            </a:r>
            <a:r>
              <a:rPr lang="en-US" sz="1500" dirty="0" err="1" smtClean="0">
                <a:solidFill>
                  <a:srgbClr val="000088"/>
                </a:solidFill>
              </a:rPr>
              <a:t>sv:property</a:t>
            </a:r>
            <a:r>
              <a:rPr lang="en-US" sz="1500" dirty="0" smtClean="0">
                <a:solidFill>
                  <a:srgbClr val="000088"/>
                </a:solidFill>
              </a:rPr>
              <a:t>&gt;</a:t>
            </a:r>
            <a:r>
              <a:rPr lang="en-US" sz="1500" dirty="0" smtClean="0">
                <a:ea typeface="ヒラギノ角ゴ ProN W6" charset="0"/>
                <a:cs typeface="ヒラギノ角ゴ ProN W6" charset="0"/>
              </a:rPr>
              <a:t/>
            </a:r>
            <a:br>
              <a:rPr lang="en-US" sz="1500" dirty="0" smtClean="0">
                <a:ea typeface="ヒラギノ角ゴ ProN W6" charset="0"/>
                <a:cs typeface="ヒラギノ角ゴ ProN W6" charset="0"/>
              </a:rPr>
            </a:br>
            <a:r>
              <a:rPr lang="en-US" sz="1500" dirty="0" smtClean="0"/>
              <a:t>      </a:t>
            </a:r>
            <a:r>
              <a:rPr lang="en-US" sz="1500" dirty="0" smtClean="0">
                <a:solidFill>
                  <a:srgbClr val="000088"/>
                </a:solidFill>
              </a:rPr>
              <a:t>&lt;</a:t>
            </a:r>
            <a:r>
              <a:rPr lang="en-US" sz="1500" dirty="0" err="1" smtClean="0">
                <a:solidFill>
                  <a:srgbClr val="000088"/>
                </a:solidFill>
              </a:rPr>
              <a:t>sv:property</a:t>
            </a:r>
            <a:r>
              <a:rPr lang="en-US" sz="1500" dirty="0" smtClean="0">
                <a:solidFill>
                  <a:srgbClr val="774000"/>
                </a:solidFill>
              </a:rPr>
              <a:t> </a:t>
            </a:r>
            <a:r>
              <a:rPr lang="en-US" sz="1500" dirty="0" err="1" smtClean="0">
                <a:solidFill>
                  <a:srgbClr val="774000"/>
                </a:solidFill>
              </a:rPr>
              <a:t>sv:name</a:t>
            </a:r>
            <a:r>
              <a:rPr lang="en-US" sz="1500" dirty="0" smtClean="0">
                <a:solidFill>
                  <a:srgbClr val="774000"/>
                </a:solidFill>
              </a:rPr>
              <a:t>="</a:t>
            </a:r>
            <a:r>
              <a:rPr lang="en-US" sz="1500" dirty="0" err="1" smtClean="0">
                <a:solidFill>
                  <a:srgbClr val="774000"/>
                </a:solidFill>
              </a:rPr>
              <a:t>myapp:title</a:t>
            </a:r>
            <a:r>
              <a:rPr lang="en-US" sz="1500" dirty="0" smtClean="0">
                <a:solidFill>
                  <a:srgbClr val="774000"/>
                </a:solidFill>
              </a:rPr>
              <a:t>" </a:t>
            </a:r>
            <a:r>
              <a:rPr lang="en-US" sz="1500" dirty="0" err="1" smtClean="0">
                <a:solidFill>
                  <a:srgbClr val="774000"/>
                </a:solidFill>
              </a:rPr>
              <a:t>sv:type</a:t>
            </a:r>
            <a:r>
              <a:rPr lang="en-US" sz="1500" dirty="0" smtClean="0">
                <a:solidFill>
                  <a:srgbClr val="774000"/>
                </a:solidFill>
              </a:rPr>
              <a:t>=</a:t>
            </a:r>
            <a:r>
              <a:rPr lang="en-US" sz="1500" dirty="0" smtClean="0">
                <a:solidFill>
                  <a:srgbClr val="660000"/>
                </a:solidFill>
              </a:rPr>
              <a:t>"String"</a:t>
            </a:r>
            <a:r>
              <a:rPr lang="en-US" sz="1500" dirty="0" smtClean="0">
                <a:solidFill>
                  <a:srgbClr val="000088"/>
                </a:solidFill>
              </a:rPr>
              <a:t>&gt;</a:t>
            </a:r>
            <a:r>
              <a:rPr lang="en-US" sz="1500" dirty="0" smtClean="0">
                <a:ea typeface="ヒラギノ角ゴ ProN W6" charset="0"/>
                <a:cs typeface="ヒラギノ角ゴ ProN W6" charset="0"/>
              </a:rPr>
              <a:t/>
            </a:r>
            <a:br>
              <a:rPr lang="en-US" sz="1500" dirty="0" smtClean="0">
                <a:ea typeface="ヒラギノ角ゴ ProN W6" charset="0"/>
                <a:cs typeface="ヒラギノ角ゴ ProN W6" charset="0"/>
              </a:rPr>
            </a:br>
            <a:r>
              <a:rPr lang="en-US" sz="1500" dirty="0" smtClean="0"/>
              <a:t>            </a:t>
            </a:r>
            <a:r>
              <a:rPr lang="en-US" sz="1500" dirty="0" smtClean="0">
                <a:solidFill>
                  <a:srgbClr val="000088"/>
                </a:solidFill>
              </a:rPr>
              <a:t>&lt;</a:t>
            </a:r>
            <a:r>
              <a:rPr lang="en-US" sz="1500" dirty="0" err="1" smtClean="0">
                <a:solidFill>
                  <a:srgbClr val="000088"/>
                </a:solidFill>
              </a:rPr>
              <a:t>sv:value</a:t>
            </a:r>
            <a:r>
              <a:rPr lang="en-US" sz="1500" dirty="0" smtClean="0">
                <a:solidFill>
                  <a:srgbClr val="000088"/>
                </a:solidFill>
              </a:rPr>
              <a:t>&gt;</a:t>
            </a:r>
            <a:r>
              <a:rPr lang="en-US" sz="1500" dirty="0" smtClean="0"/>
              <a:t>JSR 170</a:t>
            </a:r>
            <a:r>
              <a:rPr lang="en-US" sz="1500" dirty="0" smtClean="0">
                <a:solidFill>
                  <a:srgbClr val="000088"/>
                </a:solidFill>
              </a:rPr>
              <a:t>&lt;/</a:t>
            </a:r>
            <a:r>
              <a:rPr lang="en-US" sz="1500" dirty="0" err="1" smtClean="0">
                <a:solidFill>
                  <a:srgbClr val="000088"/>
                </a:solidFill>
              </a:rPr>
              <a:t>sv:value</a:t>
            </a:r>
            <a:r>
              <a:rPr lang="en-US" sz="1500" dirty="0" smtClean="0">
                <a:solidFill>
                  <a:srgbClr val="000088"/>
                </a:solidFill>
              </a:rPr>
              <a:t>&gt;</a:t>
            </a:r>
            <a:r>
              <a:rPr lang="en-US" sz="1500" dirty="0" smtClean="0">
                <a:ea typeface="ヒラギノ角ゴ ProN W6" charset="0"/>
                <a:cs typeface="ヒラギノ角ゴ ProN W6" charset="0"/>
              </a:rPr>
              <a:t/>
            </a:r>
            <a:br>
              <a:rPr lang="en-US" sz="1500" dirty="0" smtClean="0">
                <a:ea typeface="ヒラギノ角ゴ ProN W6" charset="0"/>
                <a:cs typeface="ヒラギノ角ゴ ProN W6" charset="0"/>
              </a:rPr>
            </a:br>
            <a:r>
              <a:rPr lang="en-US" sz="1500" dirty="0" smtClean="0"/>
              <a:t>      </a:t>
            </a:r>
            <a:r>
              <a:rPr lang="en-US" sz="1500" dirty="0" smtClean="0">
                <a:solidFill>
                  <a:srgbClr val="000088"/>
                </a:solidFill>
              </a:rPr>
              <a:t>&lt;/</a:t>
            </a:r>
            <a:r>
              <a:rPr lang="en-US" sz="1500" dirty="0" err="1" smtClean="0">
                <a:solidFill>
                  <a:srgbClr val="000088"/>
                </a:solidFill>
              </a:rPr>
              <a:t>sv:property</a:t>
            </a:r>
            <a:r>
              <a:rPr lang="en-US" sz="1500" dirty="0" smtClean="0">
                <a:solidFill>
                  <a:srgbClr val="000088"/>
                </a:solidFill>
              </a:rPr>
              <a:t>&gt;</a:t>
            </a:r>
            <a:r>
              <a:rPr lang="en-US" sz="1500" dirty="0" smtClean="0">
                <a:ea typeface="ヒラギノ角ゴ ProN W6" charset="0"/>
                <a:cs typeface="ヒラギノ角ゴ ProN W6" charset="0"/>
              </a:rPr>
              <a:t/>
            </a:r>
            <a:br>
              <a:rPr lang="en-US" sz="1500" dirty="0" smtClean="0">
                <a:ea typeface="ヒラギノ角ゴ ProN W6" charset="0"/>
                <a:cs typeface="ヒラギノ角ゴ ProN W6" charset="0"/>
              </a:rPr>
            </a:br>
            <a:r>
              <a:rPr lang="en-US" sz="1500" dirty="0" smtClean="0"/>
              <a:t>      </a:t>
            </a:r>
            <a:r>
              <a:rPr lang="en-US" sz="1500" dirty="0" smtClean="0">
                <a:solidFill>
                  <a:srgbClr val="000088"/>
                </a:solidFill>
              </a:rPr>
              <a:t>&lt;</a:t>
            </a:r>
            <a:r>
              <a:rPr lang="en-US" sz="1500" dirty="0" err="1" smtClean="0">
                <a:solidFill>
                  <a:srgbClr val="000088"/>
                </a:solidFill>
              </a:rPr>
              <a:t>sv:property</a:t>
            </a:r>
            <a:r>
              <a:rPr lang="en-US" sz="1500" dirty="0" smtClean="0">
                <a:solidFill>
                  <a:srgbClr val="774000"/>
                </a:solidFill>
              </a:rPr>
              <a:t> </a:t>
            </a:r>
            <a:r>
              <a:rPr lang="en-US" sz="1500" dirty="0" err="1" smtClean="0">
                <a:solidFill>
                  <a:srgbClr val="774000"/>
                </a:solidFill>
              </a:rPr>
              <a:t>sv:name</a:t>
            </a:r>
            <a:r>
              <a:rPr lang="en-US" sz="1500" dirty="0" smtClean="0">
                <a:solidFill>
                  <a:srgbClr val="774000"/>
                </a:solidFill>
              </a:rPr>
              <a:t>="</a:t>
            </a:r>
            <a:r>
              <a:rPr lang="en-US" sz="1500" dirty="0" err="1" smtClean="0">
                <a:solidFill>
                  <a:srgbClr val="774000"/>
                </a:solidFill>
              </a:rPr>
              <a:t>myapp:lead</a:t>
            </a:r>
            <a:r>
              <a:rPr lang="en-US" sz="1500" dirty="0" smtClean="0">
                <a:solidFill>
                  <a:srgbClr val="774000"/>
                </a:solidFill>
              </a:rPr>
              <a:t>" </a:t>
            </a:r>
            <a:r>
              <a:rPr lang="en-US" sz="1500" dirty="0" err="1" smtClean="0">
                <a:solidFill>
                  <a:srgbClr val="774000"/>
                </a:solidFill>
              </a:rPr>
              <a:t>sv:type</a:t>
            </a:r>
            <a:r>
              <a:rPr lang="en-US" sz="1500" dirty="0" smtClean="0">
                <a:solidFill>
                  <a:srgbClr val="774000"/>
                </a:solidFill>
              </a:rPr>
              <a:t>=</a:t>
            </a:r>
            <a:r>
              <a:rPr lang="en-US" sz="1500" dirty="0" smtClean="0">
                <a:solidFill>
                  <a:srgbClr val="660000"/>
                </a:solidFill>
              </a:rPr>
              <a:t>"String"</a:t>
            </a:r>
            <a:r>
              <a:rPr lang="en-US" sz="1500" dirty="0" smtClean="0">
                <a:solidFill>
                  <a:srgbClr val="000088"/>
                </a:solidFill>
              </a:rPr>
              <a:t>&gt;</a:t>
            </a:r>
            <a:r>
              <a:rPr lang="en-US" sz="1500" dirty="0" smtClean="0">
                <a:ea typeface="ヒラギノ角ゴ ProN W6" charset="0"/>
                <a:cs typeface="ヒラギノ角ゴ ProN W6" charset="0"/>
              </a:rPr>
              <a:t/>
            </a:r>
            <a:br>
              <a:rPr lang="en-US" sz="1500" dirty="0" smtClean="0">
                <a:ea typeface="ヒラギノ角ゴ ProN W6" charset="0"/>
                <a:cs typeface="ヒラギノ角ゴ ProN W6" charset="0"/>
              </a:rPr>
            </a:br>
            <a:r>
              <a:rPr lang="en-US" sz="1500" dirty="0" smtClean="0"/>
              <a:t>            </a:t>
            </a:r>
            <a:r>
              <a:rPr lang="en-US" sz="1500" dirty="0" smtClean="0">
                <a:solidFill>
                  <a:srgbClr val="000088"/>
                </a:solidFill>
              </a:rPr>
              <a:t>&lt;</a:t>
            </a:r>
            <a:r>
              <a:rPr lang="en-US" sz="1500" dirty="0" err="1" smtClean="0">
                <a:solidFill>
                  <a:srgbClr val="000088"/>
                </a:solidFill>
              </a:rPr>
              <a:t>sv:value</a:t>
            </a:r>
            <a:r>
              <a:rPr lang="en-US" sz="1500" dirty="0" smtClean="0">
                <a:solidFill>
                  <a:srgbClr val="000088"/>
                </a:solidFill>
              </a:rPr>
              <a:t>&gt;</a:t>
            </a:r>
            <a:r>
              <a:rPr lang="en-US" sz="1500" dirty="0" smtClean="0"/>
              <a:t>Content Repository</a:t>
            </a:r>
            <a:r>
              <a:rPr lang="en-US" sz="1500" dirty="0" smtClean="0">
                <a:solidFill>
                  <a:srgbClr val="000088"/>
                </a:solidFill>
              </a:rPr>
              <a:t>&lt;/</a:t>
            </a:r>
            <a:r>
              <a:rPr lang="en-US" sz="1500" dirty="0" err="1" smtClean="0">
                <a:solidFill>
                  <a:srgbClr val="000088"/>
                </a:solidFill>
              </a:rPr>
              <a:t>sv:value</a:t>
            </a:r>
            <a:r>
              <a:rPr lang="en-US" sz="1500" dirty="0" smtClean="0">
                <a:solidFill>
                  <a:srgbClr val="000088"/>
                </a:solidFill>
              </a:rPr>
              <a:t>&gt;</a:t>
            </a:r>
            <a:r>
              <a:rPr lang="en-US" sz="1500" dirty="0" smtClean="0">
                <a:ea typeface="ヒラギノ角ゴ ProN W6" charset="0"/>
                <a:cs typeface="ヒラギノ角ゴ ProN W6" charset="0"/>
              </a:rPr>
              <a:t/>
            </a:r>
            <a:br>
              <a:rPr lang="en-US" sz="1500" dirty="0" smtClean="0">
                <a:ea typeface="ヒラギノ角ゴ ProN W6" charset="0"/>
                <a:cs typeface="ヒラギノ角ゴ ProN W6" charset="0"/>
              </a:rPr>
            </a:br>
            <a:r>
              <a:rPr lang="en-US" sz="1500" dirty="0" smtClean="0"/>
              <a:t>      </a:t>
            </a:r>
            <a:r>
              <a:rPr lang="en-US" sz="1500" dirty="0" smtClean="0">
                <a:solidFill>
                  <a:srgbClr val="000088"/>
                </a:solidFill>
              </a:rPr>
              <a:t>&lt;/</a:t>
            </a:r>
            <a:r>
              <a:rPr lang="en-US" sz="1500" dirty="0" err="1" smtClean="0">
                <a:solidFill>
                  <a:srgbClr val="000088"/>
                </a:solidFill>
              </a:rPr>
              <a:t>sv:property</a:t>
            </a:r>
            <a:r>
              <a:rPr lang="en-US" sz="1500" dirty="0" smtClean="0">
                <a:solidFill>
                  <a:srgbClr val="000088"/>
                </a:solidFill>
              </a:rPr>
              <a:t>&gt;</a:t>
            </a:r>
            <a:r>
              <a:rPr lang="en-US" sz="1500" dirty="0" smtClean="0">
                <a:ea typeface="ヒラギノ角ゴ ProN W6" charset="0"/>
                <a:cs typeface="ヒラギノ角ゴ ProN W6" charset="0"/>
              </a:rPr>
              <a:t/>
            </a:r>
            <a:br>
              <a:rPr lang="en-US" sz="1500" dirty="0" smtClean="0">
                <a:ea typeface="ヒラギノ角ゴ ProN W6" charset="0"/>
                <a:cs typeface="ヒラギノ角ゴ ProN W6" charset="0"/>
              </a:rPr>
            </a:br>
            <a:r>
              <a:rPr lang="en-US" sz="1500" dirty="0" smtClean="0"/>
              <a:t>      </a:t>
            </a:r>
            <a:r>
              <a:rPr lang="en-US" sz="1500" dirty="0" smtClean="0">
                <a:solidFill>
                  <a:srgbClr val="000088"/>
                </a:solidFill>
              </a:rPr>
              <a:t>&lt;</a:t>
            </a:r>
            <a:r>
              <a:rPr lang="en-US" sz="1500" dirty="0" err="1" smtClean="0">
                <a:solidFill>
                  <a:srgbClr val="000088"/>
                </a:solidFill>
              </a:rPr>
              <a:t>sv:node</a:t>
            </a:r>
            <a:r>
              <a:rPr lang="en-US" sz="1500" dirty="0" smtClean="0">
                <a:solidFill>
                  <a:srgbClr val="774000"/>
                </a:solidFill>
              </a:rPr>
              <a:t> </a:t>
            </a:r>
            <a:r>
              <a:rPr lang="en-US" sz="1500" dirty="0" err="1" smtClean="0">
                <a:solidFill>
                  <a:srgbClr val="774000"/>
                </a:solidFill>
              </a:rPr>
              <a:t>sv:name</a:t>
            </a:r>
            <a:r>
              <a:rPr lang="en-US" sz="1500" dirty="0" smtClean="0">
                <a:solidFill>
                  <a:srgbClr val="774000"/>
                </a:solidFill>
              </a:rPr>
              <a:t>="</a:t>
            </a:r>
            <a:r>
              <a:rPr lang="en-US" sz="1500" dirty="0" err="1" smtClean="0">
                <a:solidFill>
                  <a:srgbClr val="774000"/>
                </a:solidFill>
              </a:rPr>
              <a:t>myapp:body</a:t>
            </a:r>
            <a:r>
              <a:rPr lang="en-US" sz="1500" dirty="0" smtClean="0">
                <a:solidFill>
                  <a:srgbClr val="774000"/>
                </a:solidFill>
              </a:rPr>
              <a:t>"</a:t>
            </a:r>
            <a:r>
              <a:rPr lang="en-US" sz="1500" dirty="0" smtClean="0">
                <a:solidFill>
                  <a:srgbClr val="000088"/>
                </a:solidFill>
              </a:rPr>
              <a:t>&gt;</a:t>
            </a:r>
            <a:r>
              <a:rPr lang="en-US" sz="1500" dirty="0" smtClean="0">
                <a:ea typeface="ヒラギノ角ゴ ProN W6" charset="0"/>
                <a:cs typeface="ヒラギノ角ゴ ProN W6" charset="0"/>
              </a:rPr>
              <a:t/>
            </a:r>
            <a:br>
              <a:rPr lang="en-US" sz="1500" dirty="0" smtClean="0">
                <a:ea typeface="ヒラギノ角ゴ ProN W6" charset="0"/>
                <a:cs typeface="ヒラギノ角ゴ ProN W6" charset="0"/>
              </a:rPr>
            </a:br>
            <a:r>
              <a:rPr lang="en-US" sz="1500" dirty="0" smtClean="0"/>
              <a:t>            </a:t>
            </a:r>
            <a:r>
              <a:rPr lang="en-US" sz="1500" dirty="0" smtClean="0">
                <a:solidFill>
                  <a:srgbClr val="000088"/>
                </a:solidFill>
              </a:rPr>
              <a:t>&lt;</a:t>
            </a:r>
            <a:r>
              <a:rPr lang="en-US" sz="1500" dirty="0" err="1" smtClean="0">
                <a:solidFill>
                  <a:srgbClr val="000088"/>
                </a:solidFill>
              </a:rPr>
              <a:t>sv:property</a:t>
            </a:r>
            <a:r>
              <a:rPr lang="en-US" sz="1500" dirty="0" smtClean="0">
                <a:solidFill>
                  <a:srgbClr val="774000"/>
                </a:solidFill>
              </a:rPr>
              <a:t> </a:t>
            </a:r>
            <a:r>
              <a:rPr lang="en-US" sz="1500" dirty="0" err="1" smtClean="0">
                <a:solidFill>
                  <a:srgbClr val="774000"/>
                </a:solidFill>
              </a:rPr>
              <a:t>sv:name</a:t>
            </a:r>
            <a:r>
              <a:rPr lang="en-US" sz="1500" dirty="0" smtClean="0">
                <a:solidFill>
                  <a:srgbClr val="774000"/>
                </a:solidFill>
              </a:rPr>
              <a:t>="</a:t>
            </a:r>
            <a:r>
              <a:rPr lang="en-US" sz="1500" dirty="0" err="1" smtClean="0">
                <a:solidFill>
                  <a:srgbClr val="774000"/>
                </a:solidFill>
              </a:rPr>
              <a:t>jcr:primaryType</a:t>
            </a:r>
            <a:r>
              <a:rPr lang="en-US" sz="1500" dirty="0" smtClean="0">
                <a:solidFill>
                  <a:srgbClr val="774000"/>
                </a:solidFill>
              </a:rPr>
              <a:t>" </a:t>
            </a:r>
            <a:r>
              <a:rPr lang="en-US" sz="1500" dirty="0" err="1" smtClean="0">
                <a:solidFill>
                  <a:srgbClr val="774000"/>
                </a:solidFill>
              </a:rPr>
              <a:t>sv:type</a:t>
            </a:r>
            <a:r>
              <a:rPr lang="en-US" sz="1500" dirty="0" smtClean="0">
                <a:solidFill>
                  <a:srgbClr val="774000"/>
                </a:solidFill>
              </a:rPr>
              <a:t>="Name"</a:t>
            </a:r>
            <a:r>
              <a:rPr lang="en-US" sz="1500" dirty="0" smtClean="0">
                <a:solidFill>
                  <a:srgbClr val="000088"/>
                </a:solidFill>
              </a:rPr>
              <a:t>&gt;</a:t>
            </a:r>
            <a:r>
              <a:rPr lang="en-US" sz="1500" dirty="0" smtClean="0">
                <a:ea typeface="ヒラギノ角ゴ ProN W6" charset="0"/>
                <a:cs typeface="ヒラギノ角ゴ ProN W6" charset="0"/>
              </a:rPr>
              <a:t/>
            </a:r>
            <a:br>
              <a:rPr lang="en-US" sz="1500" dirty="0" smtClean="0">
                <a:ea typeface="ヒラギノ角ゴ ProN W6" charset="0"/>
                <a:cs typeface="ヒラギノ角ゴ ProN W6" charset="0"/>
              </a:rPr>
            </a:br>
            <a:r>
              <a:rPr lang="en-US" sz="1500" dirty="0" smtClean="0"/>
              <a:t>                  </a:t>
            </a:r>
            <a:r>
              <a:rPr lang="en-US" sz="1500" dirty="0" smtClean="0">
                <a:solidFill>
                  <a:srgbClr val="000088"/>
                </a:solidFill>
              </a:rPr>
              <a:t>&lt;</a:t>
            </a:r>
            <a:r>
              <a:rPr lang="en-US" sz="1500" dirty="0" err="1" smtClean="0">
                <a:solidFill>
                  <a:srgbClr val="000088"/>
                </a:solidFill>
              </a:rPr>
              <a:t>sv:value</a:t>
            </a:r>
            <a:r>
              <a:rPr lang="en-US" sz="1500" dirty="0" smtClean="0">
                <a:solidFill>
                  <a:srgbClr val="000088"/>
                </a:solidFill>
              </a:rPr>
              <a:t>&gt;</a:t>
            </a:r>
            <a:r>
              <a:rPr lang="en-US" sz="1500" dirty="0" err="1" smtClean="0"/>
              <a:t>mynt:body</a:t>
            </a:r>
            <a:r>
              <a:rPr lang="en-US" sz="1500" dirty="0" smtClean="0">
                <a:solidFill>
                  <a:srgbClr val="000088"/>
                </a:solidFill>
              </a:rPr>
              <a:t>&lt;/</a:t>
            </a:r>
            <a:r>
              <a:rPr lang="en-US" sz="1500" dirty="0" err="1" smtClean="0">
                <a:solidFill>
                  <a:srgbClr val="000088"/>
                </a:solidFill>
              </a:rPr>
              <a:t>sv:value</a:t>
            </a:r>
            <a:r>
              <a:rPr lang="en-US" sz="1500" dirty="0" smtClean="0">
                <a:solidFill>
                  <a:srgbClr val="000088"/>
                </a:solidFill>
              </a:rPr>
              <a:t>&gt;</a:t>
            </a:r>
            <a:r>
              <a:rPr lang="en-US" sz="1500" dirty="0" smtClean="0">
                <a:ea typeface="ヒラギノ角ゴ ProN W6" charset="0"/>
                <a:cs typeface="ヒラギノ角ゴ ProN W6" charset="0"/>
              </a:rPr>
              <a:t/>
            </a:r>
            <a:br>
              <a:rPr lang="en-US" sz="1500" dirty="0" smtClean="0">
                <a:ea typeface="ヒラギノ角ゴ ProN W6" charset="0"/>
                <a:cs typeface="ヒラギノ角ゴ ProN W6" charset="0"/>
              </a:rPr>
            </a:br>
            <a:r>
              <a:rPr lang="en-US" sz="1500" dirty="0" smtClean="0"/>
              <a:t>            </a:t>
            </a:r>
            <a:r>
              <a:rPr lang="en-US" sz="1500" dirty="0" smtClean="0">
                <a:solidFill>
                  <a:srgbClr val="000088"/>
                </a:solidFill>
              </a:rPr>
              <a:t>&lt;/</a:t>
            </a:r>
            <a:r>
              <a:rPr lang="en-US" sz="1500" dirty="0" err="1" smtClean="0">
                <a:solidFill>
                  <a:srgbClr val="000088"/>
                </a:solidFill>
              </a:rPr>
              <a:t>sv:property</a:t>
            </a:r>
            <a:r>
              <a:rPr lang="en-US" sz="1500" dirty="0" smtClean="0">
                <a:solidFill>
                  <a:srgbClr val="000088"/>
                </a:solidFill>
              </a:rPr>
              <a:t>&gt;</a:t>
            </a:r>
            <a:r>
              <a:rPr lang="en-US" sz="1500" dirty="0" smtClean="0">
                <a:ea typeface="ヒラギノ角ゴ ProN W6" charset="0"/>
                <a:cs typeface="ヒラギノ角ゴ ProN W6" charset="0"/>
              </a:rPr>
              <a:t/>
            </a:r>
            <a:br>
              <a:rPr lang="en-US" sz="1500" dirty="0" smtClean="0">
                <a:ea typeface="ヒラギノ角ゴ ProN W6" charset="0"/>
                <a:cs typeface="ヒラギノ角ゴ ProN W6" charset="0"/>
              </a:rPr>
            </a:br>
            <a:r>
              <a:rPr lang="en-US" sz="1500" dirty="0" smtClean="0"/>
              <a:t>            </a:t>
            </a:r>
            <a:r>
              <a:rPr lang="en-US" sz="1500" dirty="0" smtClean="0">
                <a:solidFill>
                  <a:srgbClr val="000088"/>
                </a:solidFill>
              </a:rPr>
              <a:t>&lt;</a:t>
            </a:r>
            <a:r>
              <a:rPr lang="en-US" sz="1500" dirty="0" err="1" smtClean="0">
                <a:solidFill>
                  <a:srgbClr val="000088"/>
                </a:solidFill>
              </a:rPr>
              <a:t>sv:node</a:t>
            </a:r>
            <a:r>
              <a:rPr lang="en-US" sz="1500" dirty="0" smtClean="0">
                <a:solidFill>
                  <a:srgbClr val="774000"/>
                </a:solidFill>
              </a:rPr>
              <a:t> </a:t>
            </a:r>
            <a:r>
              <a:rPr lang="en-US" sz="1500" dirty="0" err="1" smtClean="0">
                <a:solidFill>
                  <a:srgbClr val="774000"/>
                </a:solidFill>
              </a:rPr>
              <a:t>sv:name</a:t>
            </a:r>
            <a:r>
              <a:rPr lang="en-US" sz="1500" dirty="0" smtClean="0">
                <a:solidFill>
                  <a:srgbClr val="774000"/>
                </a:solidFill>
              </a:rPr>
              <a:t>="</a:t>
            </a:r>
            <a:r>
              <a:rPr lang="en-US" sz="1500" dirty="0" err="1" smtClean="0">
                <a:solidFill>
                  <a:srgbClr val="774000"/>
                </a:solidFill>
              </a:rPr>
              <a:t>myapp:paragraph</a:t>
            </a:r>
            <a:r>
              <a:rPr lang="en-US" sz="1500" dirty="0" smtClean="0">
                <a:solidFill>
                  <a:srgbClr val="774000"/>
                </a:solidFill>
              </a:rPr>
              <a:t>"</a:t>
            </a:r>
            <a:r>
              <a:rPr lang="en-US" sz="1500" dirty="0" smtClean="0"/>
              <a:t>&gt;</a:t>
            </a:r>
            <a:r>
              <a:rPr lang="en-US" sz="1500" dirty="0" smtClean="0">
                <a:ea typeface="ヒラギノ角ゴ ProN W6" charset="0"/>
                <a:cs typeface="ヒラギノ角ゴ ProN W6" charset="0"/>
              </a:rPr>
              <a:t/>
            </a:r>
            <a:br>
              <a:rPr lang="en-US" sz="1500" dirty="0" smtClean="0">
                <a:ea typeface="ヒラギノ角ゴ ProN W6" charset="0"/>
                <a:cs typeface="ヒラギノ角ゴ ProN W6" charset="0"/>
              </a:rPr>
            </a:br>
            <a:r>
              <a:rPr lang="en-US" sz="1500" dirty="0" smtClean="0"/>
              <a:t>                  </a:t>
            </a:r>
            <a:r>
              <a:rPr lang="en-US" sz="1500" dirty="0" smtClean="0">
                <a:solidFill>
                  <a:srgbClr val="000088"/>
                </a:solidFill>
              </a:rPr>
              <a:t>&lt;</a:t>
            </a:r>
            <a:r>
              <a:rPr lang="en-US" sz="1500" dirty="0" err="1" smtClean="0">
                <a:solidFill>
                  <a:srgbClr val="000088"/>
                </a:solidFill>
              </a:rPr>
              <a:t>sv:property</a:t>
            </a:r>
            <a:r>
              <a:rPr lang="en-US" sz="1500" dirty="0" smtClean="0">
                <a:solidFill>
                  <a:srgbClr val="774000"/>
                </a:solidFill>
              </a:rPr>
              <a:t> </a:t>
            </a:r>
            <a:r>
              <a:rPr lang="en-US" sz="1500" dirty="0" err="1" smtClean="0">
                <a:solidFill>
                  <a:srgbClr val="774000"/>
                </a:solidFill>
              </a:rPr>
              <a:t>sv:name</a:t>
            </a:r>
            <a:r>
              <a:rPr lang="en-US" sz="1500" dirty="0" smtClean="0">
                <a:solidFill>
                  <a:srgbClr val="774000"/>
                </a:solidFill>
              </a:rPr>
              <a:t>="</a:t>
            </a:r>
            <a:r>
              <a:rPr lang="en-US" sz="1500" dirty="0" err="1" smtClean="0">
                <a:solidFill>
                  <a:srgbClr val="774000"/>
                </a:solidFill>
              </a:rPr>
              <a:t>jcr:primaryType</a:t>
            </a:r>
            <a:r>
              <a:rPr lang="en-US" sz="1500" dirty="0" smtClean="0">
                <a:solidFill>
                  <a:srgbClr val="774000"/>
                </a:solidFill>
              </a:rPr>
              <a:t>" </a:t>
            </a:r>
            <a:r>
              <a:rPr lang="en-US" sz="1500" dirty="0" err="1" smtClean="0">
                <a:solidFill>
                  <a:srgbClr val="774000"/>
                </a:solidFill>
              </a:rPr>
              <a:t>sv:type</a:t>
            </a:r>
            <a:r>
              <a:rPr lang="en-US" sz="1500" dirty="0" smtClean="0">
                <a:solidFill>
                  <a:srgbClr val="774000"/>
                </a:solidFill>
              </a:rPr>
              <a:t>="Name"</a:t>
            </a:r>
            <a:r>
              <a:rPr lang="en-US" sz="1500" dirty="0" smtClean="0">
                <a:solidFill>
                  <a:srgbClr val="000088"/>
                </a:solidFill>
              </a:rPr>
              <a:t>&gt;</a:t>
            </a:r>
            <a:r>
              <a:rPr lang="en-US" sz="1500" dirty="0" smtClean="0">
                <a:ea typeface="ヒラギノ角ゴ ProN W6" charset="0"/>
                <a:cs typeface="ヒラギノ角ゴ ProN W6" charset="0"/>
              </a:rPr>
              <a:t/>
            </a:r>
            <a:br>
              <a:rPr lang="en-US" sz="1500" dirty="0" smtClean="0">
                <a:ea typeface="ヒラギノ角ゴ ProN W6" charset="0"/>
                <a:cs typeface="ヒラギノ角ゴ ProN W6" charset="0"/>
              </a:rPr>
            </a:br>
            <a:r>
              <a:rPr lang="en-US" sz="1500" dirty="0" smtClean="0"/>
              <a:t>                        </a:t>
            </a:r>
            <a:r>
              <a:rPr lang="en-US" sz="1500" dirty="0" smtClean="0">
                <a:solidFill>
                  <a:srgbClr val="000088"/>
                </a:solidFill>
              </a:rPr>
              <a:t>&lt;</a:t>
            </a:r>
            <a:r>
              <a:rPr lang="en-US" sz="1500" dirty="0" err="1" smtClean="0">
                <a:solidFill>
                  <a:srgbClr val="000088"/>
                </a:solidFill>
              </a:rPr>
              <a:t>sv:value</a:t>
            </a:r>
            <a:r>
              <a:rPr lang="en-US" sz="1500" dirty="0" smtClean="0">
                <a:solidFill>
                  <a:srgbClr val="000088"/>
                </a:solidFill>
              </a:rPr>
              <a:t>&gt;</a:t>
            </a:r>
            <a:r>
              <a:rPr lang="en-US" sz="1500" dirty="0" err="1" smtClean="0"/>
              <a:t>mynt:paragraph</a:t>
            </a:r>
            <a:r>
              <a:rPr lang="en-US" sz="1500" dirty="0" smtClean="0">
                <a:solidFill>
                  <a:srgbClr val="000088"/>
                </a:solidFill>
              </a:rPr>
              <a:t>&lt;/</a:t>
            </a:r>
            <a:r>
              <a:rPr lang="en-US" sz="1500" dirty="0" err="1" smtClean="0">
                <a:solidFill>
                  <a:srgbClr val="000088"/>
                </a:solidFill>
              </a:rPr>
              <a:t>sv:value</a:t>
            </a:r>
            <a:r>
              <a:rPr lang="en-US" sz="1500" dirty="0" smtClean="0">
                <a:solidFill>
                  <a:srgbClr val="000088"/>
                </a:solidFill>
              </a:rPr>
              <a:t>&gt;</a:t>
            </a:r>
            <a:r>
              <a:rPr lang="en-US" sz="1500" dirty="0" smtClean="0">
                <a:ea typeface="ヒラギノ角ゴ ProN W6" charset="0"/>
                <a:cs typeface="ヒラギノ角ゴ ProN W6" charset="0"/>
              </a:rPr>
              <a:t/>
            </a:r>
            <a:br>
              <a:rPr lang="en-US" sz="1500" dirty="0" smtClean="0">
                <a:ea typeface="ヒラギノ角ゴ ProN W6" charset="0"/>
                <a:cs typeface="ヒラギノ角ゴ ProN W6" charset="0"/>
              </a:rPr>
            </a:br>
            <a:r>
              <a:rPr lang="en-US" sz="1500" dirty="0" smtClean="0"/>
              <a:t>                  </a:t>
            </a:r>
            <a:r>
              <a:rPr lang="en-US" sz="1500" dirty="0" smtClean="0">
                <a:solidFill>
                  <a:srgbClr val="000088"/>
                </a:solidFill>
              </a:rPr>
              <a:t>&lt;/</a:t>
            </a:r>
            <a:r>
              <a:rPr lang="en-US" sz="1500" dirty="0" err="1" smtClean="0">
                <a:solidFill>
                  <a:srgbClr val="000088"/>
                </a:solidFill>
              </a:rPr>
              <a:t>sv:property</a:t>
            </a:r>
            <a:r>
              <a:rPr lang="en-US" sz="1500" dirty="0" smtClean="0">
                <a:solidFill>
                  <a:srgbClr val="000088"/>
                </a:solidFill>
              </a:rPr>
              <a:t>&gt;</a:t>
            </a:r>
            <a:r>
              <a:rPr lang="en-US" sz="1500" dirty="0" smtClean="0">
                <a:ea typeface="ヒラギノ角ゴ ProN W6" charset="0"/>
                <a:cs typeface="ヒラギノ角ゴ ProN W6" charset="0"/>
              </a:rPr>
              <a:t/>
            </a:r>
            <a:br>
              <a:rPr lang="en-US" sz="1500" dirty="0" smtClean="0">
                <a:ea typeface="ヒラギノ角ゴ ProN W6" charset="0"/>
                <a:cs typeface="ヒラギノ角ゴ ProN W6" charset="0"/>
              </a:rPr>
            </a:br>
            <a:r>
              <a:rPr lang="en-US" sz="1500" dirty="0" smtClean="0"/>
              <a:t>                  </a:t>
            </a:r>
            <a:r>
              <a:rPr lang="en-US" sz="1500" dirty="0" smtClean="0">
                <a:solidFill>
                  <a:srgbClr val="000088"/>
                </a:solidFill>
              </a:rPr>
              <a:t>&lt;</a:t>
            </a:r>
            <a:r>
              <a:rPr lang="en-US" sz="1500" dirty="0" err="1" smtClean="0">
                <a:solidFill>
                  <a:srgbClr val="000088"/>
                </a:solidFill>
              </a:rPr>
              <a:t>sv:property</a:t>
            </a:r>
            <a:r>
              <a:rPr lang="en-US" sz="1500" dirty="0" smtClean="0">
                <a:solidFill>
                  <a:srgbClr val="774000"/>
                </a:solidFill>
              </a:rPr>
              <a:t> </a:t>
            </a:r>
            <a:r>
              <a:rPr lang="en-US" sz="1500" dirty="0" err="1" smtClean="0">
                <a:solidFill>
                  <a:srgbClr val="774000"/>
                </a:solidFill>
              </a:rPr>
              <a:t>sv:name</a:t>
            </a:r>
            <a:r>
              <a:rPr lang="en-US" sz="1500" dirty="0" smtClean="0">
                <a:solidFill>
                  <a:srgbClr val="774000"/>
                </a:solidFill>
              </a:rPr>
              <a:t>="</a:t>
            </a:r>
            <a:r>
              <a:rPr lang="en-US" sz="1500" dirty="0" err="1" smtClean="0">
                <a:solidFill>
                  <a:srgbClr val="774000"/>
                </a:solidFill>
              </a:rPr>
              <a:t>myapp:title</a:t>
            </a:r>
            <a:r>
              <a:rPr lang="en-US" sz="1500" dirty="0" smtClean="0">
                <a:solidFill>
                  <a:srgbClr val="774000"/>
                </a:solidFill>
              </a:rPr>
              <a:t>" </a:t>
            </a:r>
            <a:r>
              <a:rPr lang="en-US" sz="1500" dirty="0" err="1" smtClean="0">
                <a:solidFill>
                  <a:srgbClr val="774000"/>
                </a:solidFill>
              </a:rPr>
              <a:t>sv:type</a:t>
            </a:r>
            <a:r>
              <a:rPr lang="en-US" sz="1500" dirty="0" smtClean="0">
                <a:solidFill>
                  <a:srgbClr val="774000"/>
                </a:solidFill>
              </a:rPr>
              <a:t>="String"</a:t>
            </a:r>
            <a:r>
              <a:rPr lang="en-US" sz="1500" dirty="0" smtClean="0">
                <a:solidFill>
                  <a:srgbClr val="000088"/>
                </a:solidFill>
              </a:rPr>
              <a:t>&gt;</a:t>
            </a:r>
            <a:r>
              <a:rPr lang="en-US" sz="1500" dirty="0" smtClean="0">
                <a:ea typeface="ヒラギノ角ゴ ProN W6" charset="0"/>
                <a:cs typeface="ヒラギノ角ゴ ProN W6" charset="0"/>
              </a:rPr>
              <a:t/>
            </a:r>
            <a:br>
              <a:rPr lang="en-US" sz="1500" dirty="0" smtClean="0">
                <a:ea typeface="ヒラギノ角ゴ ProN W6" charset="0"/>
                <a:cs typeface="ヒラギノ角ゴ ProN W6" charset="0"/>
              </a:rPr>
            </a:br>
            <a:r>
              <a:rPr lang="en-US" sz="1500" dirty="0" smtClean="0"/>
              <a:t>                        </a:t>
            </a:r>
            <a:r>
              <a:rPr lang="en-US" sz="1500" dirty="0" smtClean="0">
                <a:solidFill>
                  <a:srgbClr val="000088"/>
                </a:solidFill>
              </a:rPr>
              <a:t>&lt;</a:t>
            </a:r>
            <a:r>
              <a:rPr lang="en-US" sz="1500" dirty="0" err="1" smtClean="0">
                <a:solidFill>
                  <a:srgbClr val="000088"/>
                </a:solidFill>
              </a:rPr>
              <a:t>sv:value</a:t>
            </a:r>
            <a:r>
              <a:rPr lang="en-US" sz="1500" dirty="0" smtClean="0">
                <a:solidFill>
                  <a:srgbClr val="000088"/>
                </a:solidFill>
              </a:rPr>
              <a:t>&gt;</a:t>
            </a:r>
            <a:r>
              <a:rPr lang="en-US" sz="1500" dirty="0" smtClean="0"/>
              <a:t>Node Types</a:t>
            </a:r>
            <a:r>
              <a:rPr lang="en-US" sz="1500" dirty="0" smtClean="0">
                <a:solidFill>
                  <a:srgbClr val="000088"/>
                </a:solidFill>
              </a:rPr>
              <a:t>&lt;/</a:t>
            </a:r>
            <a:r>
              <a:rPr lang="en-US" sz="1500" dirty="0" err="1" smtClean="0">
                <a:solidFill>
                  <a:srgbClr val="000088"/>
                </a:solidFill>
              </a:rPr>
              <a:t>sv:value</a:t>
            </a:r>
            <a:r>
              <a:rPr lang="en-US" sz="1500" dirty="0" smtClean="0">
                <a:solidFill>
                  <a:srgbClr val="000088"/>
                </a:solidFill>
              </a:rPr>
              <a:t>&gt;</a:t>
            </a:r>
            <a:r>
              <a:rPr lang="en-US" sz="1500" dirty="0" smtClean="0">
                <a:ea typeface="ヒラギノ角ゴ ProN W6" charset="0"/>
                <a:cs typeface="ヒラギノ角ゴ ProN W6" charset="0"/>
              </a:rPr>
              <a:t/>
            </a:r>
            <a:br>
              <a:rPr lang="en-US" sz="1500" dirty="0" smtClean="0">
                <a:ea typeface="ヒラギノ角ゴ ProN W6" charset="0"/>
                <a:cs typeface="ヒラギノ角ゴ ProN W6" charset="0"/>
              </a:rPr>
            </a:br>
            <a:r>
              <a:rPr lang="en-US" sz="1500" dirty="0" smtClean="0"/>
              <a:t>                  </a:t>
            </a:r>
            <a:r>
              <a:rPr lang="en-US" sz="1500" dirty="0" smtClean="0">
                <a:solidFill>
                  <a:srgbClr val="000088"/>
                </a:solidFill>
              </a:rPr>
              <a:t>&lt;/</a:t>
            </a:r>
            <a:r>
              <a:rPr lang="en-US" sz="1500" dirty="0" err="1" smtClean="0">
                <a:solidFill>
                  <a:srgbClr val="000088"/>
                </a:solidFill>
              </a:rPr>
              <a:t>sv:property</a:t>
            </a:r>
            <a:r>
              <a:rPr lang="en-US" sz="1500" dirty="0" smtClean="0">
                <a:solidFill>
                  <a:srgbClr val="000088"/>
                </a:solidFill>
              </a:rPr>
              <a:t>&gt;</a:t>
            </a:r>
            <a:r>
              <a:rPr lang="en-US" sz="1500" dirty="0" smtClean="0">
                <a:ea typeface="ヒラギノ角ゴ ProN W6" charset="0"/>
                <a:cs typeface="ヒラギノ角ゴ ProN W6" charset="0"/>
              </a:rPr>
              <a:t/>
            </a:r>
            <a:br>
              <a:rPr lang="en-US" sz="1500" dirty="0" smtClean="0">
                <a:ea typeface="ヒラギノ角ゴ ProN W6" charset="0"/>
                <a:cs typeface="ヒラギノ角ゴ ProN W6" charset="0"/>
              </a:rPr>
            </a:br>
            <a:r>
              <a:rPr lang="en-US" sz="1500" dirty="0" smtClean="0"/>
              <a:t>                  </a:t>
            </a:r>
            <a:r>
              <a:rPr lang="en-US" sz="1500" dirty="0" smtClean="0">
                <a:solidFill>
                  <a:srgbClr val="000088"/>
                </a:solidFill>
              </a:rPr>
              <a:t>&lt;</a:t>
            </a:r>
            <a:r>
              <a:rPr lang="en-US" sz="1500" dirty="0" err="1" smtClean="0">
                <a:solidFill>
                  <a:srgbClr val="000088"/>
                </a:solidFill>
              </a:rPr>
              <a:t>sv:property</a:t>
            </a:r>
            <a:r>
              <a:rPr lang="en-US" sz="1500" dirty="0" smtClean="0">
                <a:solidFill>
                  <a:srgbClr val="774000"/>
                </a:solidFill>
              </a:rPr>
              <a:t> </a:t>
            </a:r>
            <a:r>
              <a:rPr lang="en-US" sz="1500" dirty="0" err="1" smtClean="0">
                <a:solidFill>
                  <a:srgbClr val="774000"/>
                </a:solidFill>
              </a:rPr>
              <a:t>sv:name</a:t>
            </a:r>
            <a:r>
              <a:rPr lang="en-US" sz="1500" dirty="0" smtClean="0">
                <a:solidFill>
                  <a:srgbClr val="774000"/>
                </a:solidFill>
              </a:rPr>
              <a:t>="</a:t>
            </a:r>
            <a:r>
              <a:rPr lang="en-US" sz="1500" dirty="0" err="1" smtClean="0">
                <a:solidFill>
                  <a:srgbClr val="774000"/>
                </a:solidFill>
              </a:rPr>
              <a:t>myapp:text</a:t>
            </a:r>
            <a:r>
              <a:rPr lang="en-US" sz="1500" dirty="0" smtClean="0">
                <a:solidFill>
                  <a:srgbClr val="774000"/>
                </a:solidFill>
              </a:rPr>
              <a:t>" </a:t>
            </a:r>
            <a:r>
              <a:rPr lang="en-US" sz="1500" dirty="0" err="1" smtClean="0">
                <a:solidFill>
                  <a:srgbClr val="774000"/>
                </a:solidFill>
              </a:rPr>
              <a:t>sv:type</a:t>
            </a:r>
            <a:r>
              <a:rPr lang="en-US" sz="1500" dirty="0" smtClean="0">
                <a:solidFill>
                  <a:srgbClr val="774000"/>
                </a:solidFill>
              </a:rPr>
              <a:t>=</a:t>
            </a:r>
            <a:r>
              <a:rPr lang="en-US" sz="1500" dirty="0" smtClean="0">
                <a:solidFill>
                  <a:srgbClr val="660000"/>
                </a:solidFill>
              </a:rPr>
              <a:t>"String"</a:t>
            </a:r>
            <a:r>
              <a:rPr lang="en-US" sz="1500" dirty="0" smtClean="0">
                <a:solidFill>
                  <a:srgbClr val="000088"/>
                </a:solidFill>
              </a:rPr>
              <a:t>&gt;</a:t>
            </a:r>
            <a:r>
              <a:rPr lang="en-US" sz="1500" dirty="0" smtClean="0">
                <a:ea typeface="ヒラギノ角ゴ ProN W6" charset="0"/>
                <a:cs typeface="ヒラギノ角ゴ ProN W6" charset="0"/>
              </a:rPr>
              <a:t/>
            </a:r>
            <a:br>
              <a:rPr lang="en-US" sz="1500" dirty="0" smtClean="0">
                <a:ea typeface="ヒラギノ角ゴ ProN W6" charset="0"/>
                <a:cs typeface="ヒラギノ角ゴ ProN W6" charset="0"/>
              </a:rPr>
            </a:br>
            <a:r>
              <a:rPr lang="en-US" sz="1500" dirty="0" smtClean="0"/>
              <a:t>                        </a:t>
            </a:r>
            <a:r>
              <a:rPr lang="en-US" sz="1500" dirty="0" smtClean="0">
                <a:solidFill>
                  <a:srgbClr val="000088"/>
                </a:solidFill>
              </a:rPr>
              <a:t>&lt;</a:t>
            </a:r>
            <a:r>
              <a:rPr lang="en-US" sz="1500" dirty="0" err="1" smtClean="0">
                <a:solidFill>
                  <a:srgbClr val="000088"/>
                </a:solidFill>
              </a:rPr>
              <a:t>sv:value</a:t>
            </a:r>
            <a:r>
              <a:rPr lang="en-US" sz="1500" dirty="0" smtClean="0">
                <a:solidFill>
                  <a:srgbClr val="000088"/>
                </a:solidFill>
              </a:rPr>
              <a:t>&gt;</a:t>
            </a:r>
            <a:r>
              <a:rPr lang="en-US" sz="1500" dirty="0" smtClean="0"/>
              <a:t>An important feature...</a:t>
            </a:r>
            <a:r>
              <a:rPr lang="en-US" sz="1500" dirty="0" smtClean="0">
                <a:solidFill>
                  <a:srgbClr val="000088"/>
                </a:solidFill>
              </a:rPr>
              <a:t>&lt;/</a:t>
            </a:r>
            <a:r>
              <a:rPr lang="en-US" sz="1500" dirty="0" err="1" smtClean="0">
                <a:solidFill>
                  <a:srgbClr val="000088"/>
                </a:solidFill>
              </a:rPr>
              <a:t>sv:value</a:t>
            </a:r>
            <a:r>
              <a:rPr lang="en-US" sz="1500" dirty="0" smtClean="0">
                <a:solidFill>
                  <a:srgbClr val="000088"/>
                </a:solidFill>
              </a:rPr>
              <a:t>&gt;</a:t>
            </a:r>
            <a:r>
              <a:rPr lang="en-US" sz="1500" dirty="0" smtClean="0">
                <a:ea typeface="ヒラギノ角ゴ ProN W6" charset="0"/>
                <a:cs typeface="ヒラギノ角ゴ ProN W6" charset="0"/>
              </a:rPr>
              <a:t/>
            </a:r>
            <a:br>
              <a:rPr lang="en-US" sz="1500" dirty="0" smtClean="0">
                <a:ea typeface="ヒラギノ角ゴ ProN W6" charset="0"/>
                <a:cs typeface="ヒラギノ角ゴ ProN W6" charset="0"/>
              </a:rPr>
            </a:br>
            <a:r>
              <a:rPr lang="en-US" sz="1500" dirty="0" smtClean="0"/>
              <a:t>                  </a:t>
            </a:r>
            <a:r>
              <a:rPr lang="en-US" sz="1500" dirty="0" smtClean="0">
                <a:solidFill>
                  <a:srgbClr val="000088"/>
                </a:solidFill>
              </a:rPr>
              <a:t>&lt;/</a:t>
            </a:r>
            <a:r>
              <a:rPr lang="en-US" sz="1500" dirty="0" err="1" smtClean="0">
                <a:solidFill>
                  <a:srgbClr val="000088"/>
                </a:solidFill>
              </a:rPr>
              <a:t>sv:property</a:t>
            </a:r>
            <a:r>
              <a:rPr lang="en-US" sz="1500" dirty="0" smtClean="0">
                <a:solidFill>
                  <a:srgbClr val="000088"/>
                </a:solidFill>
              </a:rPr>
              <a:t>&gt;</a:t>
            </a:r>
            <a:r>
              <a:rPr lang="en-US" sz="1500" dirty="0" smtClean="0">
                <a:ea typeface="ヒラギノ角ゴ ProN W6" charset="0"/>
                <a:cs typeface="ヒラギノ角ゴ ProN W6" charset="0"/>
              </a:rPr>
              <a:t/>
            </a:r>
            <a:br>
              <a:rPr lang="en-US" sz="1500" dirty="0" smtClean="0">
                <a:ea typeface="ヒラギノ角ゴ ProN W6" charset="0"/>
                <a:cs typeface="ヒラギノ角ゴ ProN W6" charset="0"/>
              </a:rPr>
            </a:br>
            <a:r>
              <a:rPr lang="en-US" sz="1500" dirty="0" smtClean="0"/>
              <a:t>            </a:t>
            </a:r>
            <a:r>
              <a:rPr lang="en-US" sz="1500" dirty="0" smtClean="0">
                <a:solidFill>
                  <a:srgbClr val="000088"/>
                </a:solidFill>
              </a:rPr>
              <a:t>&lt;/</a:t>
            </a:r>
            <a:r>
              <a:rPr lang="en-US" sz="1500" dirty="0" err="1" smtClean="0">
                <a:solidFill>
                  <a:srgbClr val="000088"/>
                </a:solidFill>
              </a:rPr>
              <a:t>sv:node</a:t>
            </a:r>
            <a:r>
              <a:rPr lang="en-US" sz="1500" dirty="0" smtClean="0">
                <a:solidFill>
                  <a:srgbClr val="000088"/>
                </a:solidFill>
              </a:rPr>
              <a:t>&gt;</a:t>
            </a:r>
            <a:r>
              <a:rPr lang="en-US" sz="1500" dirty="0" smtClean="0"/>
              <a:t>     </a:t>
            </a:r>
            <a:r>
              <a:rPr lang="en-US" sz="1500" dirty="0" smtClean="0">
                <a:solidFill>
                  <a:srgbClr val="000088"/>
                </a:solidFill>
              </a:rPr>
              <a:t>&lt;/</a:t>
            </a:r>
            <a:r>
              <a:rPr lang="en-US" sz="1500" dirty="0" err="1" smtClean="0">
                <a:solidFill>
                  <a:srgbClr val="000088"/>
                </a:solidFill>
              </a:rPr>
              <a:t>sv:node</a:t>
            </a:r>
            <a:r>
              <a:rPr lang="en-US" sz="1500" dirty="0" smtClean="0">
                <a:solidFill>
                  <a:srgbClr val="000088"/>
                </a:solidFill>
              </a:rPr>
              <a:t>&gt;&lt;/</a:t>
            </a:r>
            <a:r>
              <a:rPr lang="en-US" sz="1500" dirty="0" err="1" smtClean="0">
                <a:solidFill>
                  <a:srgbClr val="000088"/>
                </a:solidFill>
              </a:rPr>
              <a:t>sv:node</a:t>
            </a:r>
            <a:r>
              <a:rPr lang="en-US" sz="1500" dirty="0" smtClean="0">
                <a:solidFill>
                  <a:srgbClr val="000088"/>
                </a:solidFill>
              </a:rPr>
              <a:t>&gt;</a:t>
            </a:r>
            <a:r>
              <a:rPr lang="en-US" sz="1500" dirty="0" smtClean="0"/>
              <a:t> </a:t>
            </a:r>
            <a:endParaRPr lang="en-US" sz="1500" dirty="0">
              <a:ea typeface="ヒラギノ角ゴ ProN W6" charset="0"/>
              <a:cs typeface="ヒラギノ角ゴ ProN W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9383258"/>
      </p:ext>
    </p:extLst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 hangingPunct="1">
              <a:lnSpc>
                <a:spcPct val="92000"/>
              </a:lnSpc>
            </a:pPr>
            <a:r>
              <a:rPr lang="en-GB" sz="3600" dirty="0" smtClean="0">
                <a:solidFill>
                  <a:srgbClr val="FFA300"/>
                </a:solidFill>
              </a:rPr>
              <a:t>JCR Export Encoding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77827" name="Text Box 2"/>
          <p:cNvSpPr txBox="1">
            <a:spLocks noChangeArrowheads="1"/>
          </p:cNvSpPr>
          <p:nvPr/>
        </p:nvSpPr>
        <p:spPr bwMode="auto">
          <a:xfrm>
            <a:off x="557213" y="1417638"/>
            <a:ext cx="10044112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258763" indent="-255588"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639763" indent="-209550"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>
                <a:solidFill>
                  <a:srgbClr val="4C4C4C"/>
                </a:solidFill>
              </a:rPr>
              <a:t>The output XML is encoded in UTF-8.</a:t>
            </a: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>
                <a:solidFill>
                  <a:srgbClr val="4C4C4C"/>
                </a:solidFill>
              </a:rPr>
              <a:t>Escaping of names: The escape character is the underscore (“_”). Any invalid character is escaped as _</a:t>
            </a:r>
            <a:r>
              <a:rPr lang="en-GB" sz="2000" b="1" dirty="0" err="1">
                <a:solidFill>
                  <a:srgbClr val="4C4C4C"/>
                </a:solidFill>
              </a:rPr>
              <a:t>xHHHH</a:t>
            </a:r>
            <a:r>
              <a:rPr lang="en-GB" sz="2000" b="1" dirty="0">
                <a:solidFill>
                  <a:srgbClr val="4C4C4C"/>
                </a:solidFill>
              </a:rPr>
              <a:t>_, where HHHH is the four-digit hexadecimal UTF-16 code for the character.</a:t>
            </a: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>
                <a:solidFill>
                  <a:srgbClr val="4C4C4C"/>
                </a:solidFill>
              </a:rPr>
              <a:t>“My Documents” is converted to “My_x0020_Documents”,</a:t>
            </a: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>
                <a:solidFill>
                  <a:srgbClr val="4C4C4C"/>
                </a:solidFill>
              </a:rPr>
              <a:t>“</a:t>
            </a:r>
            <a:r>
              <a:rPr lang="en-GB" sz="2000" b="1" dirty="0" err="1">
                <a:solidFill>
                  <a:srgbClr val="4C4C4C"/>
                </a:solidFill>
              </a:rPr>
              <a:t>My_Documents</a:t>
            </a:r>
            <a:r>
              <a:rPr lang="en-GB" sz="2000" b="1" dirty="0">
                <a:solidFill>
                  <a:srgbClr val="4C4C4C"/>
                </a:solidFill>
              </a:rPr>
              <a:t>” is not encoded,</a:t>
            </a: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>
                <a:solidFill>
                  <a:srgbClr val="4C4C4C"/>
                </a:solidFill>
              </a:rPr>
              <a:t>Escaping of values: Ampersand (&amp;), less-than symbol (&lt;), greater-than symbol (&gt;), apostrophe ('), and quotation mark (") are escaped as &amp;amp;, &amp;</a:t>
            </a:r>
            <a:r>
              <a:rPr lang="en-GB" sz="2000" b="1" dirty="0" err="1">
                <a:solidFill>
                  <a:srgbClr val="4C4C4C"/>
                </a:solidFill>
              </a:rPr>
              <a:t>lt</a:t>
            </a:r>
            <a:r>
              <a:rPr lang="en-GB" sz="2000" b="1" dirty="0">
                <a:solidFill>
                  <a:srgbClr val="4C4C4C"/>
                </a:solidFill>
              </a:rPr>
              <a:t>;, &amp;</a:t>
            </a:r>
            <a:r>
              <a:rPr lang="en-GB" sz="2000" b="1" dirty="0" err="1">
                <a:solidFill>
                  <a:srgbClr val="4C4C4C"/>
                </a:solidFill>
              </a:rPr>
              <a:t>gt</a:t>
            </a:r>
            <a:r>
              <a:rPr lang="en-GB" sz="2000" b="1" dirty="0">
                <a:solidFill>
                  <a:srgbClr val="4C4C4C"/>
                </a:solidFill>
              </a:rPr>
              <a:t>;, &amp;</a:t>
            </a:r>
            <a:r>
              <a:rPr lang="en-GB" sz="2000" b="1" dirty="0" err="1">
                <a:solidFill>
                  <a:srgbClr val="4C4C4C"/>
                </a:solidFill>
              </a:rPr>
              <a:t>apos</a:t>
            </a:r>
            <a:r>
              <a:rPr lang="en-GB" sz="2000" b="1" dirty="0">
                <a:solidFill>
                  <a:srgbClr val="4C4C4C"/>
                </a:solidFill>
              </a:rPr>
              <a:t>; and &amp;</a:t>
            </a:r>
            <a:r>
              <a:rPr lang="en-GB" sz="2000" b="1" dirty="0" err="1">
                <a:solidFill>
                  <a:srgbClr val="4C4C4C"/>
                </a:solidFill>
              </a:rPr>
              <a:t>quot</a:t>
            </a:r>
            <a:r>
              <a:rPr lang="en-GB" sz="2000" b="1" dirty="0">
                <a:solidFill>
                  <a:srgbClr val="4C4C4C"/>
                </a:solidFill>
              </a:rPr>
              <a:t>;.</a:t>
            </a: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>
                <a:solidFill>
                  <a:srgbClr val="4C4C4C"/>
                </a:solidFill>
              </a:rPr>
              <a:t>A BINARY property is recorded using Base64 encoding.</a:t>
            </a: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endParaRPr lang="en-GB" sz="2000" b="1" dirty="0">
              <a:solidFill>
                <a:srgbClr val="4C4C4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4514033"/>
      </p:ext>
    </p:extLst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Text Box 1"/>
          <p:cNvSpPr txBox="1">
            <a:spLocks noChangeArrowheads="1"/>
          </p:cNvSpPr>
          <p:nvPr/>
        </p:nvSpPr>
        <p:spPr bwMode="auto">
          <a:xfrm>
            <a:off x="550863" y="4692650"/>
            <a:ext cx="10044112" cy="149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ctr" eaLnBrk="1">
              <a:lnSpc>
                <a:spcPct val="96000"/>
              </a:lnSpc>
              <a:spcBef>
                <a:spcPts val="2700"/>
              </a:spcBef>
            </a:pPr>
            <a:r>
              <a:rPr lang="en-GB" sz="4800" dirty="0" smtClean="0">
                <a:solidFill>
                  <a:srgbClr val="FFFFFF"/>
                </a:solidFill>
              </a:rPr>
              <a:t>JCR Queries</a:t>
            </a:r>
            <a:endParaRPr lang="en-GB" sz="4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3657561"/>
      </p:ext>
    </p:extLst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 hangingPunct="1">
              <a:lnSpc>
                <a:spcPct val="92000"/>
              </a:lnSpc>
            </a:pPr>
            <a:r>
              <a:rPr lang="en-GB" sz="3600" dirty="0" smtClean="0">
                <a:solidFill>
                  <a:srgbClr val="FFA300"/>
                </a:solidFill>
              </a:rPr>
              <a:t>JCR SQL Query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77827" name="Text Box 2"/>
          <p:cNvSpPr txBox="1">
            <a:spLocks noChangeArrowheads="1"/>
          </p:cNvSpPr>
          <p:nvPr/>
        </p:nvSpPr>
        <p:spPr bwMode="auto">
          <a:xfrm>
            <a:off x="557213" y="1187549"/>
            <a:ext cx="10044112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258763" indent="-255588"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639763" indent="-209550"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>
                <a:solidFill>
                  <a:srgbClr val="4C4C4C"/>
                </a:solidFill>
              </a:rPr>
              <a:t>Specification defines 2 query languages : </a:t>
            </a:r>
            <a:r>
              <a:rPr lang="en-GB" sz="2000" b="1" dirty="0" err="1">
                <a:solidFill>
                  <a:srgbClr val="4C4C4C"/>
                </a:solidFill>
              </a:rPr>
              <a:t>XPath</a:t>
            </a:r>
            <a:r>
              <a:rPr lang="en-GB" sz="2000" b="1" dirty="0">
                <a:solidFill>
                  <a:srgbClr val="4C4C4C"/>
                </a:solidFill>
              </a:rPr>
              <a:t> and </a:t>
            </a:r>
            <a:r>
              <a:rPr lang="en-GB" sz="2000" b="1" dirty="0" smtClean="0">
                <a:solidFill>
                  <a:srgbClr val="4C4C4C"/>
                </a:solidFill>
              </a:rPr>
              <a:t>SQL. SQL </a:t>
            </a:r>
            <a:r>
              <a:rPr lang="en-GB" sz="2000" b="1" dirty="0">
                <a:solidFill>
                  <a:srgbClr val="4C4C4C"/>
                </a:solidFill>
              </a:rPr>
              <a:t>is recommended for performance </a:t>
            </a:r>
            <a:r>
              <a:rPr lang="en-GB" sz="2000" b="1" dirty="0" smtClean="0">
                <a:solidFill>
                  <a:srgbClr val="4C4C4C"/>
                </a:solidFill>
              </a:rPr>
              <a:t>reasons. </a:t>
            </a:r>
            <a:r>
              <a:rPr lang="en-GB" sz="2000" b="1" dirty="0">
                <a:solidFill>
                  <a:srgbClr val="4C4C4C"/>
                </a:solidFill>
              </a:rPr>
              <a:t>The fastest access is using the access methods </a:t>
            </a:r>
            <a:r>
              <a:rPr lang="en-GB" sz="2000" b="1" dirty="0" err="1">
                <a:solidFill>
                  <a:srgbClr val="4C4C4C"/>
                </a:solidFill>
              </a:rPr>
              <a:t>getNode</a:t>
            </a:r>
            <a:r>
              <a:rPr lang="en-GB" sz="2000" b="1" dirty="0">
                <a:solidFill>
                  <a:srgbClr val="4C4C4C"/>
                </a:solidFill>
              </a:rPr>
              <a:t>().</a:t>
            </a:r>
            <a:r>
              <a:rPr lang="en-GB" sz="2000" b="1" dirty="0" err="1">
                <a:solidFill>
                  <a:srgbClr val="4C4C4C"/>
                </a:solidFill>
              </a:rPr>
              <a:t>getChild</a:t>
            </a:r>
            <a:r>
              <a:rPr lang="en-GB" sz="2000" b="1" dirty="0">
                <a:solidFill>
                  <a:srgbClr val="4C4C4C"/>
                </a:solidFill>
              </a:rPr>
              <a:t>().</a:t>
            </a: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 smtClean="0">
                <a:solidFill>
                  <a:srgbClr val="4C4C4C"/>
                </a:solidFill>
              </a:rPr>
              <a:t>SQL </a:t>
            </a:r>
            <a:r>
              <a:rPr lang="en-GB" sz="2000" b="1" dirty="0">
                <a:solidFill>
                  <a:srgbClr val="4C4C4C"/>
                </a:solidFill>
              </a:rPr>
              <a:t>queries can be thought of as working against a database view of the workspace being searched.</a:t>
            </a: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>
                <a:solidFill>
                  <a:srgbClr val="4C4C4C"/>
                </a:solidFill>
              </a:rPr>
              <a:t>Each node type (primary or </a:t>
            </a:r>
            <a:r>
              <a:rPr lang="en-GB" sz="2000" b="1" dirty="0" err="1">
                <a:solidFill>
                  <a:srgbClr val="4C4C4C"/>
                </a:solidFill>
              </a:rPr>
              <a:t>mixin</a:t>
            </a:r>
            <a:r>
              <a:rPr lang="en-GB" sz="2000" b="1" dirty="0">
                <a:solidFill>
                  <a:srgbClr val="4C4C4C"/>
                </a:solidFill>
              </a:rPr>
              <a:t>) corresponds to a table.</a:t>
            </a: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>
                <a:solidFill>
                  <a:srgbClr val="4C4C4C"/>
                </a:solidFill>
              </a:rPr>
              <a:t>Each column in the table corresponds to a property defined in or inherited by that node type. </a:t>
            </a: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>
                <a:solidFill>
                  <a:srgbClr val="4C4C4C"/>
                </a:solidFill>
              </a:rPr>
              <a:t>Each row corresponds to a node in the workspace.</a:t>
            </a: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>
                <a:solidFill>
                  <a:srgbClr val="4C4C4C"/>
                </a:solidFill>
              </a:rPr>
              <a:t>Note that because of the hierarchical structure of node type definitions, nodes will appear in more than just one table. </a:t>
            </a:r>
            <a:endParaRPr lang="en-GB" sz="2000" b="1" dirty="0" smtClean="0">
              <a:solidFill>
                <a:srgbClr val="4C4C4C"/>
              </a:solidFill>
            </a:endParaRP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 smtClean="0">
                <a:solidFill>
                  <a:srgbClr val="4C4C4C"/>
                </a:solidFill>
              </a:rPr>
              <a:t>For </a:t>
            </a:r>
            <a:r>
              <a:rPr lang="en-GB" sz="2000" b="1" dirty="0">
                <a:solidFill>
                  <a:srgbClr val="4C4C4C"/>
                </a:solidFill>
              </a:rPr>
              <a:t>example, querying the </a:t>
            </a:r>
            <a:r>
              <a:rPr lang="en-GB" sz="2000" b="1" dirty="0" err="1">
                <a:solidFill>
                  <a:srgbClr val="4C4C4C"/>
                </a:solidFill>
              </a:rPr>
              <a:t>nt:base</a:t>
            </a:r>
            <a:r>
              <a:rPr lang="en-GB" sz="2000" b="1" dirty="0">
                <a:solidFill>
                  <a:srgbClr val="4C4C4C"/>
                </a:solidFill>
              </a:rPr>
              <a:t> table will show all nodes in the workspace, but that table will be limited to the columns corresponding to the properties defined by </a:t>
            </a:r>
            <a:r>
              <a:rPr lang="en-GB" sz="2000" b="1" dirty="0" err="1">
                <a:solidFill>
                  <a:srgbClr val="4C4C4C"/>
                </a:solidFill>
              </a:rPr>
              <a:t>nt:base</a:t>
            </a:r>
            <a:r>
              <a:rPr lang="en-GB" sz="2000" b="1" dirty="0">
                <a:solidFill>
                  <a:srgbClr val="4C4C4C"/>
                </a:solidFill>
              </a:rPr>
              <a:t>: </a:t>
            </a:r>
            <a:r>
              <a:rPr lang="en-GB" sz="2000" b="1" dirty="0" err="1">
                <a:solidFill>
                  <a:srgbClr val="4C4C4C"/>
                </a:solidFill>
              </a:rPr>
              <a:t>jcr:primaryType</a:t>
            </a:r>
            <a:r>
              <a:rPr lang="en-GB" sz="2000" b="1" dirty="0">
                <a:solidFill>
                  <a:srgbClr val="4C4C4C"/>
                </a:solidFill>
              </a:rPr>
              <a:t> and </a:t>
            </a:r>
            <a:r>
              <a:rPr lang="en-GB" sz="2000" b="1" dirty="0" err="1">
                <a:solidFill>
                  <a:srgbClr val="4C4C4C"/>
                </a:solidFill>
              </a:rPr>
              <a:t>jcr:mixinTypes</a:t>
            </a:r>
            <a:r>
              <a:rPr lang="en-GB" sz="2000" b="1" dirty="0">
                <a:solidFill>
                  <a:srgbClr val="4C4C4C"/>
                </a:solidFill>
              </a:rPr>
              <a:t>.</a:t>
            </a: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endParaRPr lang="en-GB" sz="2000" b="1" dirty="0">
              <a:solidFill>
                <a:srgbClr val="4C4C4C"/>
              </a:solidFill>
            </a:endParaRP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endParaRPr lang="en-GB" sz="2000" b="1" dirty="0">
              <a:solidFill>
                <a:srgbClr val="4C4C4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8009305"/>
      </p:ext>
    </p:extLst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 hangingPunct="1">
              <a:lnSpc>
                <a:spcPct val="92000"/>
              </a:lnSpc>
            </a:pPr>
            <a:r>
              <a:rPr lang="en-GB" sz="3600" dirty="0" smtClean="0">
                <a:solidFill>
                  <a:srgbClr val="FFA300"/>
                </a:solidFill>
              </a:rPr>
              <a:t>JCR SQL Query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77827" name="Text Box 2"/>
          <p:cNvSpPr txBox="1">
            <a:spLocks noChangeArrowheads="1"/>
          </p:cNvSpPr>
          <p:nvPr/>
        </p:nvSpPr>
        <p:spPr bwMode="auto">
          <a:xfrm>
            <a:off x="557213" y="1417638"/>
            <a:ext cx="10044112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258763" indent="-255588"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639763" indent="-209550"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 smtClean="0">
                <a:solidFill>
                  <a:srgbClr val="4C4C4C"/>
                </a:solidFill>
              </a:rPr>
              <a:t>Columns - Properties</a:t>
            </a:r>
            <a:endParaRPr lang="en-GB" sz="2000" b="1" dirty="0">
              <a:solidFill>
                <a:srgbClr val="4C4C4C"/>
              </a:solidFill>
            </a:endParaRPr>
          </a:p>
        </p:txBody>
      </p:sp>
      <p:grpSp>
        <p:nvGrpSpPr>
          <p:cNvPr id="4" name="Group 8"/>
          <p:cNvGrpSpPr>
            <a:grpSpLocks/>
          </p:cNvGrpSpPr>
          <p:nvPr/>
        </p:nvGrpSpPr>
        <p:grpSpPr bwMode="auto">
          <a:xfrm>
            <a:off x="1835646" y="2000515"/>
            <a:ext cx="8491341" cy="4515626"/>
            <a:chOff x="0" y="0"/>
            <a:chExt cx="6233" cy="3670"/>
          </a:xfrm>
        </p:grpSpPr>
        <p:pic>
          <p:nvPicPr>
            <p:cNvPr id="5" name="Picture 6"/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7" y="130"/>
              <a:ext cx="5847" cy="31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Picture 7"/>
            <p:cNvPicPr>
              <a:picLocks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6233" cy="36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711631632"/>
      </p:ext>
    </p:extLst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 hangingPunct="1">
              <a:lnSpc>
                <a:spcPct val="92000"/>
              </a:lnSpc>
            </a:pPr>
            <a:r>
              <a:rPr lang="en-GB" sz="3600" dirty="0" smtClean="0">
                <a:solidFill>
                  <a:srgbClr val="FFA300"/>
                </a:solidFill>
              </a:rPr>
              <a:t>JCR SQL Query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77827" name="Text Box 2"/>
          <p:cNvSpPr txBox="1">
            <a:spLocks noChangeArrowheads="1"/>
          </p:cNvSpPr>
          <p:nvPr/>
        </p:nvSpPr>
        <p:spPr bwMode="auto">
          <a:xfrm>
            <a:off x="557213" y="1417638"/>
            <a:ext cx="10044112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258763" indent="-255588"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639763" indent="-209550"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marL="3175" indent="0"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</a:pPr>
            <a:endParaRPr lang="en-GB" sz="2000" b="1" dirty="0">
              <a:solidFill>
                <a:srgbClr val="4C4C4C"/>
              </a:solidFill>
            </a:endParaRPr>
          </a:p>
        </p:txBody>
      </p:sp>
      <p:grpSp>
        <p:nvGrpSpPr>
          <p:cNvPr id="7" name="Group 8"/>
          <p:cNvGrpSpPr>
            <a:grpSpLocks/>
          </p:cNvGrpSpPr>
          <p:nvPr/>
        </p:nvGrpSpPr>
        <p:grpSpPr bwMode="auto">
          <a:xfrm>
            <a:off x="1747858" y="1907629"/>
            <a:ext cx="8528123" cy="3849972"/>
            <a:chOff x="0" y="0"/>
            <a:chExt cx="6259" cy="3129"/>
          </a:xfrm>
        </p:grpSpPr>
        <p:pic>
          <p:nvPicPr>
            <p:cNvPr id="8" name="Picture 6"/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7" y="146"/>
              <a:ext cx="5872" cy="25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7"/>
            <p:cNvPicPr>
              <a:picLocks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6259" cy="31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638902184"/>
      </p:ext>
    </p:extLst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 hangingPunct="1">
              <a:lnSpc>
                <a:spcPct val="92000"/>
              </a:lnSpc>
            </a:pPr>
            <a:r>
              <a:rPr lang="en-GB" sz="3600" dirty="0" smtClean="0">
                <a:solidFill>
                  <a:srgbClr val="FFA300"/>
                </a:solidFill>
              </a:rPr>
              <a:t>JCR SQL Query – Comparisons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77827" name="Text Box 2"/>
          <p:cNvSpPr txBox="1">
            <a:spLocks noChangeArrowheads="1"/>
          </p:cNvSpPr>
          <p:nvPr/>
        </p:nvSpPr>
        <p:spPr bwMode="auto">
          <a:xfrm>
            <a:off x="557213" y="1417638"/>
            <a:ext cx="10044112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258763" indent="-255588"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639763" indent="-209550"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endParaRPr lang="en-GB" sz="2000" b="1" dirty="0">
              <a:solidFill>
                <a:srgbClr val="4C4C4C"/>
              </a:solidFill>
            </a:endParaRPr>
          </a:p>
        </p:txBody>
      </p:sp>
      <p:grpSp>
        <p:nvGrpSpPr>
          <p:cNvPr id="10" name="Group 8"/>
          <p:cNvGrpSpPr>
            <a:grpSpLocks/>
          </p:cNvGrpSpPr>
          <p:nvPr/>
        </p:nvGrpSpPr>
        <p:grpSpPr bwMode="auto">
          <a:xfrm>
            <a:off x="2195686" y="1331565"/>
            <a:ext cx="8094905" cy="5454433"/>
            <a:chOff x="0" y="0"/>
            <a:chExt cx="5942" cy="4433"/>
          </a:xfrm>
        </p:grpSpPr>
        <p:pic>
          <p:nvPicPr>
            <p:cNvPr id="11" name="Picture 6"/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1" y="142"/>
              <a:ext cx="5497" cy="39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" name="Picture 7"/>
            <p:cNvPicPr>
              <a:picLocks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5942" cy="44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217754725"/>
      </p:ext>
    </p:extLst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 hangingPunct="1">
              <a:lnSpc>
                <a:spcPct val="92000"/>
              </a:lnSpc>
            </a:pPr>
            <a:r>
              <a:rPr lang="en-GB" sz="3600" dirty="0" smtClean="0">
                <a:solidFill>
                  <a:srgbClr val="FFA300"/>
                </a:solidFill>
              </a:rPr>
              <a:t>JCR SQL Query – Same name siblings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77827" name="Text Box 2"/>
          <p:cNvSpPr txBox="1">
            <a:spLocks noChangeArrowheads="1"/>
          </p:cNvSpPr>
          <p:nvPr/>
        </p:nvSpPr>
        <p:spPr bwMode="auto">
          <a:xfrm>
            <a:off x="557213" y="1417638"/>
            <a:ext cx="10044112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258763" indent="-255588"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639763" indent="-209550"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endParaRPr lang="en-GB" sz="2000" b="1" dirty="0">
              <a:solidFill>
                <a:srgbClr val="4C4C4C"/>
              </a:solidFill>
            </a:endParaRPr>
          </a:p>
        </p:txBody>
      </p:sp>
      <p:grpSp>
        <p:nvGrpSpPr>
          <p:cNvPr id="7" name="Group 8"/>
          <p:cNvGrpSpPr>
            <a:grpSpLocks/>
          </p:cNvGrpSpPr>
          <p:nvPr/>
        </p:nvGrpSpPr>
        <p:grpSpPr bwMode="auto">
          <a:xfrm>
            <a:off x="1439974" y="1403573"/>
            <a:ext cx="9083949" cy="5287097"/>
            <a:chOff x="0" y="0"/>
            <a:chExt cx="6668" cy="4297"/>
          </a:xfrm>
        </p:grpSpPr>
        <p:pic>
          <p:nvPicPr>
            <p:cNvPr id="8" name="Picture 6"/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5" y="207"/>
              <a:ext cx="6230" cy="35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7"/>
            <p:cNvPicPr>
              <a:picLocks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6668" cy="42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49471307"/>
      </p:ext>
    </p:extLst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 hangingPunct="1">
              <a:lnSpc>
                <a:spcPct val="92000"/>
              </a:lnSpc>
            </a:pPr>
            <a:r>
              <a:rPr lang="en-GB" sz="3600" dirty="0" smtClean="0">
                <a:solidFill>
                  <a:srgbClr val="FFA300"/>
                </a:solidFill>
              </a:rPr>
              <a:t>JCR SQL Query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77827" name="Text Box 2"/>
          <p:cNvSpPr txBox="1">
            <a:spLocks noChangeArrowheads="1"/>
          </p:cNvSpPr>
          <p:nvPr/>
        </p:nvSpPr>
        <p:spPr bwMode="auto">
          <a:xfrm>
            <a:off x="557213" y="1417638"/>
            <a:ext cx="10044112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258763" indent="-255588"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639763" indent="-209550"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endParaRPr lang="en-GB" sz="2000" b="1" dirty="0">
              <a:solidFill>
                <a:srgbClr val="4C4C4C"/>
              </a:solidFill>
            </a:endParaRPr>
          </a:p>
        </p:txBody>
      </p:sp>
      <p:grpSp>
        <p:nvGrpSpPr>
          <p:cNvPr id="10" name="Group 8"/>
          <p:cNvGrpSpPr>
            <a:grpSpLocks/>
          </p:cNvGrpSpPr>
          <p:nvPr/>
        </p:nvGrpSpPr>
        <p:grpSpPr bwMode="auto">
          <a:xfrm>
            <a:off x="1316001" y="1331565"/>
            <a:ext cx="8938182" cy="5170207"/>
            <a:chOff x="0" y="0"/>
            <a:chExt cx="6561" cy="4202"/>
          </a:xfrm>
        </p:grpSpPr>
        <p:pic>
          <p:nvPicPr>
            <p:cNvPr id="11" name="Picture 6"/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7" y="160"/>
              <a:ext cx="6138" cy="36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" name="Picture 7"/>
            <p:cNvPicPr>
              <a:picLocks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6561" cy="42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500226534"/>
      </p:ext>
    </p:extLst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 hangingPunct="1">
              <a:lnSpc>
                <a:spcPct val="92000"/>
              </a:lnSpc>
            </a:pPr>
            <a:r>
              <a:rPr lang="en-GB" sz="3600" dirty="0" smtClean="0">
                <a:solidFill>
                  <a:srgbClr val="FFA300"/>
                </a:solidFill>
              </a:rPr>
              <a:t>JCR SQL Query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77827" name="Text Box 2"/>
          <p:cNvSpPr txBox="1">
            <a:spLocks noChangeArrowheads="1"/>
          </p:cNvSpPr>
          <p:nvPr/>
        </p:nvSpPr>
        <p:spPr bwMode="auto">
          <a:xfrm>
            <a:off x="557213" y="1417638"/>
            <a:ext cx="10044112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258763" indent="-255588"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639763" indent="-209550"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endParaRPr lang="en-GB" sz="2000" b="1" dirty="0">
              <a:solidFill>
                <a:srgbClr val="4C4C4C"/>
              </a:solidFill>
            </a:endParaRPr>
          </a:p>
        </p:txBody>
      </p:sp>
      <p:grpSp>
        <p:nvGrpSpPr>
          <p:cNvPr id="7" name="Group 8"/>
          <p:cNvGrpSpPr>
            <a:grpSpLocks/>
          </p:cNvGrpSpPr>
          <p:nvPr/>
        </p:nvGrpSpPr>
        <p:grpSpPr bwMode="auto">
          <a:xfrm>
            <a:off x="1254697" y="1475581"/>
            <a:ext cx="8916384" cy="4840456"/>
            <a:chOff x="0" y="0"/>
            <a:chExt cx="6545" cy="3934"/>
          </a:xfrm>
        </p:grpSpPr>
        <p:pic>
          <p:nvPicPr>
            <p:cNvPr id="8" name="Picture 6"/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6" y="157"/>
              <a:ext cx="6128" cy="33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7"/>
            <p:cNvPicPr>
              <a:picLocks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6545" cy="39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884050308"/>
      </p:ext>
    </p:extLst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 hangingPunct="1">
              <a:lnSpc>
                <a:spcPct val="92000"/>
              </a:lnSpc>
            </a:pPr>
            <a:r>
              <a:rPr lang="en-GB" sz="3600" dirty="0" smtClean="0">
                <a:solidFill>
                  <a:srgbClr val="FFA300"/>
                </a:solidFill>
              </a:rPr>
              <a:t>Introduction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77827" name="Text Box 2"/>
          <p:cNvSpPr txBox="1">
            <a:spLocks noChangeArrowheads="1"/>
          </p:cNvSpPr>
          <p:nvPr/>
        </p:nvSpPr>
        <p:spPr bwMode="auto">
          <a:xfrm>
            <a:off x="557213" y="1417638"/>
            <a:ext cx="10044112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258763" indent="-255588"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639763" indent="-209550"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 smtClean="0">
                <a:solidFill>
                  <a:srgbClr val="4C4C4C"/>
                </a:solidFill>
              </a:rPr>
              <a:t>Java Content Repository (Specification JSR 170) </a:t>
            </a: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 smtClean="0">
                <a:solidFill>
                  <a:srgbClr val="4C4C4C"/>
                </a:solidFill>
              </a:rPr>
              <a:t>http://</a:t>
            </a:r>
            <a:r>
              <a:rPr lang="en-GB" sz="2000" b="1" dirty="0" err="1" smtClean="0">
                <a:solidFill>
                  <a:srgbClr val="4C4C4C"/>
                </a:solidFill>
              </a:rPr>
              <a:t>jcp.org</a:t>
            </a:r>
            <a:r>
              <a:rPr lang="en-GB" sz="2000" b="1" dirty="0" smtClean="0">
                <a:solidFill>
                  <a:srgbClr val="4C4C4C"/>
                </a:solidFill>
              </a:rPr>
              <a:t>/</a:t>
            </a:r>
            <a:r>
              <a:rPr lang="en-GB" sz="2000" b="1" dirty="0" err="1" smtClean="0">
                <a:solidFill>
                  <a:srgbClr val="4C4C4C"/>
                </a:solidFill>
              </a:rPr>
              <a:t>aboutJava</a:t>
            </a:r>
            <a:r>
              <a:rPr lang="en-GB" sz="2000" b="1" dirty="0" smtClean="0">
                <a:solidFill>
                  <a:srgbClr val="4C4C4C"/>
                </a:solidFill>
              </a:rPr>
              <a:t>/</a:t>
            </a:r>
            <a:r>
              <a:rPr lang="en-GB" sz="2000" b="1" dirty="0" err="1" smtClean="0">
                <a:solidFill>
                  <a:srgbClr val="4C4C4C"/>
                </a:solidFill>
              </a:rPr>
              <a:t>communityprocess</a:t>
            </a:r>
            <a:r>
              <a:rPr lang="en-GB" sz="2000" b="1" dirty="0" smtClean="0">
                <a:solidFill>
                  <a:srgbClr val="4C4C4C"/>
                </a:solidFill>
              </a:rPr>
              <a:t>/final/jsr170/</a:t>
            </a:r>
            <a:r>
              <a:rPr lang="en-GB" sz="2000" b="1" dirty="0" err="1" smtClean="0">
                <a:solidFill>
                  <a:srgbClr val="4C4C4C"/>
                </a:solidFill>
              </a:rPr>
              <a:t>index.html</a:t>
            </a:r>
            <a:r>
              <a:rPr lang="en-GB" sz="2000" b="1" dirty="0" smtClean="0">
                <a:solidFill>
                  <a:srgbClr val="4C4C4C"/>
                </a:solidFill>
              </a:rPr>
              <a:t>‏</a:t>
            </a: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 smtClean="0">
                <a:solidFill>
                  <a:srgbClr val="4C4C4C"/>
                </a:solidFill>
              </a:rPr>
              <a:t>Content repository</a:t>
            </a: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 smtClean="0">
                <a:solidFill>
                  <a:srgbClr val="4C4C4C"/>
                </a:solidFill>
              </a:rPr>
              <a:t>Hierarchical structure</a:t>
            </a: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 smtClean="0">
                <a:solidFill>
                  <a:srgbClr val="4C4C4C"/>
                </a:solidFill>
              </a:rPr>
              <a:t>Used like a file system in eXo</a:t>
            </a: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 smtClean="0">
                <a:solidFill>
                  <a:srgbClr val="4C4C4C"/>
                </a:solidFill>
              </a:rPr>
              <a:t>Advances services (queries, locks, versioning,...)‏</a:t>
            </a:r>
          </a:p>
        </p:txBody>
      </p:sp>
    </p:spTree>
    <p:extLst>
      <p:ext uri="{BB962C8B-B14F-4D97-AF65-F5344CB8AC3E}">
        <p14:creationId xmlns:p14="http://schemas.microsoft.com/office/powerpoint/2010/main" val="2592327655"/>
      </p:ext>
    </p:extLst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 hangingPunct="1">
              <a:lnSpc>
                <a:spcPct val="92000"/>
              </a:lnSpc>
            </a:pPr>
            <a:r>
              <a:rPr lang="en-GB" sz="3600" dirty="0" smtClean="0">
                <a:solidFill>
                  <a:srgbClr val="FFA300"/>
                </a:solidFill>
              </a:rPr>
              <a:t>JCR SQL Query – any descendant node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77827" name="Text Box 2"/>
          <p:cNvSpPr txBox="1">
            <a:spLocks noChangeArrowheads="1"/>
          </p:cNvSpPr>
          <p:nvPr/>
        </p:nvSpPr>
        <p:spPr bwMode="auto">
          <a:xfrm>
            <a:off x="557213" y="1417638"/>
            <a:ext cx="10044112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258763" indent="-255588"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639763" indent="-209550"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endParaRPr lang="en-GB" sz="2000" b="1" dirty="0">
              <a:solidFill>
                <a:srgbClr val="4C4C4C"/>
              </a:solidFill>
            </a:endParaRPr>
          </a:p>
        </p:txBody>
      </p:sp>
      <p:grpSp>
        <p:nvGrpSpPr>
          <p:cNvPr id="10" name="Group 8"/>
          <p:cNvGrpSpPr>
            <a:grpSpLocks/>
          </p:cNvGrpSpPr>
          <p:nvPr/>
        </p:nvGrpSpPr>
        <p:grpSpPr bwMode="auto">
          <a:xfrm>
            <a:off x="1686552" y="1475581"/>
            <a:ext cx="8458645" cy="4967188"/>
            <a:chOff x="0" y="0"/>
            <a:chExt cx="6209" cy="4037"/>
          </a:xfrm>
        </p:grpSpPr>
        <p:pic>
          <p:nvPicPr>
            <p:cNvPr id="11" name="Picture 6"/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1" y="152"/>
              <a:ext cx="5800" cy="34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" name="Picture 7"/>
            <p:cNvPicPr>
              <a:picLocks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6209" cy="40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093003398"/>
      </p:ext>
    </p:extLst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 hangingPunct="1">
              <a:lnSpc>
                <a:spcPct val="92000"/>
              </a:lnSpc>
            </a:pPr>
            <a:r>
              <a:rPr lang="en-GB" sz="3600" dirty="0" smtClean="0">
                <a:solidFill>
                  <a:srgbClr val="FFA300"/>
                </a:solidFill>
              </a:rPr>
              <a:t>JCR SQL Query – ORDER BY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77827" name="Text Box 2"/>
          <p:cNvSpPr txBox="1">
            <a:spLocks noChangeArrowheads="1"/>
          </p:cNvSpPr>
          <p:nvPr/>
        </p:nvSpPr>
        <p:spPr bwMode="auto">
          <a:xfrm>
            <a:off x="557213" y="1417638"/>
            <a:ext cx="10044112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258763" indent="-255588"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639763" indent="-209550"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endParaRPr lang="en-GB" sz="2000" b="1" dirty="0">
              <a:solidFill>
                <a:srgbClr val="4C4C4C"/>
              </a:solidFill>
            </a:endParaRPr>
          </a:p>
        </p:txBody>
      </p:sp>
      <p:grpSp>
        <p:nvGrpSpPr>
          <p:cNvPr id="7" name="Group 8"/>
          <p:cNvGrpSpPr>
            <a:grpSpLocks/>
          </p:cNvGrpSpPr>
          <p:nvPr/>
        </p:nvGrpSpPr>
        <p:grpSpPr bwMode="auto">
          <a:xfrm>
            <a:off x="2024408" y="1565089"/>
            <a:ext cx="8033601" cy="5134526"/>
            <a:chOff x="0" y="0"/>
            <a:chExt cx="5897" cy="4173"/>
          </a:xfrm>
        </p:grpSpPr>
        <p:pic>
          <p:nvPicPr>
            <p:cNvPr id="8" name="Picture 6"/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8" y="131"/>
              <a:ext cx="5517" cy="36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7"/>
            <p:cNvPicPr>
              <a:picLocks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5897" cy="4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084058633"/>
      </p:ext>
    </p:extLst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 hangingPunct="1">
              <a:lnSpc>
                <a:spcPct val="92000"/>
              </a:lnSpc>
            </a:pPr>
            <a:r>
              <a:rPr lang="en-GB" sz="3600" dirty="0" smtClean="0">
                <a:solidFill>
                  <a:srgbClr val="FFA300"/>
                </a:solidFill>
              </a:rPr>
              <a:t>Like and contains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77827" name="Text Box 2"/>
          <p:cNvSpPr txBox="1">
            <a:spLocks noChangeArrowheads="1"/>
          </p:cNvSpPr>
          <p:nvPr/>
        </p:nvSpPr>
        <p:spPr bwMode="auto">
          <a:xfrm>
            <a:off x="557213" y="1417638"/>
            <a:ext cx="10044112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258763" indent="-255588"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639763" indent="-209550"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>
                <a:solidFill>
                  <a:srgbClr val="4C4C4C"/>
                </a:solidFill>
              </a:rPr>
              <a:t>L</a:t>
            </a:r>
            <a:r>
              <a:rPr lang="en-GB" sz="2000" b="1" dirty="0" smtClean="0">
                <a:solidFill>
                  <a:srgbClr val="4C4C4C"/>
                </a:solidFill>
              </a:rPr>
              <a:t>ike</a:t>
            </a:r>
          </a:p>
          <a:p>
            <a:pPr lvl="1"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 smtClean="0">
                <a:solidFill>
                  <a:srgbClr val="4C4C4C"/>
                </a:solidFill>
              </a:rPr>
              <a:t>WHERE </a:t>
            </a:r>
            <a:r>
              <a:rPr lang="en-GB" sz="2000" b="1" dirty="0" err="1" smtClean="0">
                <a:solidFill>
                  <a:srgbClr val="4C4C4C"/>
                </a:solidFill>
              </a:rPr>
              <a:t>exo:title</a:t>
            </a:r>
            <a:r>
              <a:rPr lang="en-GB" sz="2000" b="1" dirty="0" smtClean="0">
                <a:solidFill>
                  <a:srgbClr val="4C4C4C"/>
                </a:solidFill>
              </a:rPr>
              <a:t> LIKE '%Java%’</a:t>
            </a: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 smtClean="0">
                <a:solidFill>
                  <a:srgbClr val="4C4C4C"/>
                </a:solidFill>
              </a:rPr>
              <a:t>Contains</a:t>
            </a:r>
          </a:p>
          <a:p>
            <a:pPr lvl="1"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 smtClean="0">
                <a:solidFill>
                  <a:srgbClr val="4C4C4C"/>
                </a:solidFill>
              </a:rPr>
              <a:t>where contains(</a:t>
            </a:r>
            <a:r>
              <a:rPr lang="en-GB" sz="2000" b="1" dirty="0">
                <a:solidFill>
                  <a:srgbClr val="4C4C4C"/>
                </a:solidFill>
              </a:rPr>
              <a:t>*</a:t>
            </a:r>
            <a:r>
              <a:rPr lang="en-GB" sz="2000" b="1" dirty="0" smtClean="0">
                <a:solidFill>
                  <a:srgbClr val="4C4C4C"/>
                </a:solidFill>
              </a:rPr>
              <a:t>, 'JSR 170’)</a:t>
            </a:r>
          </a:p>
          <a:p>
            <a:pPr lvl="1"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>
                <a:solidFill>
                  <a:srgbClr val="4C4C4C"/>
                </a:solidFill>
              </a:rPr>
              <a:t>where contains(</a:t>
            </a:r>
            <a:r>
              <a:rPr lang="en-GB" sz="2000" b="1" dirty="0" smtClean="0">
                <a:solidFill>
                  <a:srgbClr val="4C4C4C"/>
                </a:solidFill>
              </a:rPr>
              <a:t>@</a:t>
            </a:r>
            <a:r>
              <a:rPr lang="en-GB" sz="2000" b="1" dirty="0" err="1" smtClean="0">
                <a:solidFill>
                  <a:srgbClr val="4C4C4C"/>
                </a:solidFill>
              </a:rPr>
              <a:t>myapp:title</a:t>
            </a:r>
            <a:r>
              <a:rPr lang="en-GB" sz="2000" b="1" dirty="0" smtClean="0">
                <a:solidFill>
                  <a:srgbClr val="4C4C4C"/>
                </a:solidFill>
              </a:rPr>
              <a:t>, 'JSR 170’)</a:t>
            </a: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endParaRPr lang="en-GB" sz="2000" b="1" dirty="0" smtClean="0">
              <a:solidFill>
                <a:srgbClr val="4C4C4C"/>
              </a:solidFill>
            </a:endParaRP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endParaRPr lang="en-GB" sz="2000" b="1" dirty="0">
              <a:solidFill>
                <a:srgbClr val="4C4C4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6526312"/>
      </p:ext>
    </p:extLst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Text Box 1"/>
          <p:cNvSpPr txBox="1">
            <a:spLocks noChangeArrowheads="1"/>
          </p:cNvSpPr>
          <p:nvPr/>
        </p:nvSpPr>
        <p:spPr bwMode="auto">
          <a:xfrm>
            <a:off x="550863" y="4692650"/>
            <a:ext cx="10044112" cy="149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ctr" eaLnBrk="1">
              <a:lnSpc>
                <a:spcPct val="96000"/>
              </a:lnSpc>
              <a:spcBef>
                <a:spcPts val="2700"/>
              </a:spcBef>
            </a:pPr>
            <a:r>
              <a:rPr lang="en-GB" sz="4800" dirty="0" smtClean="0">
                <a:solidFill>
                  <a:srgbClr val="FFFFFF"/>
                </a:solidFill>
              </a:rPr>
              <a:t>JCR Configuration</a:t>
            </a:r>
            <a:endParaRPr lang="en-GB" sz="4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8699356"/>
      </p:ext>
    </p:extLst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 hangingPunct="1">
              <a:lnSpc>
                <a:spcPct val="92000"/>
              </a:lnSpc>
            </a:pPr>
            <a:r>
              <a:rPr lang="en-GB" sz="3600" dirty="0" smtClean="0">
                <a:solidFill>
                  <a:srgbClr val="FFA300"/>
                </a:solidFill>
              </a:rPr>
              <a:t>JCR Configuration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77827" name="Text Box 2"/>
          <p:cNvSpPr txBox="1">
            <a:spLocks noChangeArrowheads="1"/>
          </p:cNvSpPr>
          <p:nvPr/>
        </p:nvSpPr>
        <p:spPr bwMode="auto">
          <a:xfrm>
            <a:off x="557213" y="1417638"/>
            <a:ext cx="10044112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258763" indent="-255588"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639763" indent="-209550"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>
                <a:solidFill>
                  <a:srgbClr val="4C4C4C"/>
                </a:solidFill>
              </a:rPr>
              <a:t>File: </a:t>
            </a:r>
            <a:r>
              <a:rPr lang="en-GB" sz="2000" b="1" dirty="0" err="1">
                <a:solidFill>
                  <a:srgbClr val="4C4C4C"/>
                </a:solidFill>
              </a:rPr>
              <a:t>webapps</a:t>
            </a:r>
            <a:r>
              <a:rPr lang="en-GB" sz="2000" b="1" dirty="0" smtClean="0">
                <a:solidFill>
                  <a:srgbClr val="4C4C4C"/>
                </a:solidFill>
              </a:rPr>
              <a:t>/platform-extension/</a:t>
            </a:r>
            <a:r>
              <a:rPr lang="en-GB" sz="2000" b="1" dirty="0">
                <a:solidFill>
                  <a:srgbClr val="4C4C4C"/>
                </a:solidFill>
              </a:rPr>
              <a:t>WEB-INF/</a:t>
            </a:r>
            <a:r>
              <a:rPr lang="en-GB" sz="2000" b="1" dirty="0" err="1">
                <a:solidFill>
                  <a:srgbClr val="4C4C4C"/>
                </a:solidFill>
              </a:rPr>
              <a:t>conf</a:t>
            </a:r>
            <a:r>
              <a:rPr lang="en-GB" sz="2000" b="1" dirty="0">
                <a:solidFill>
                  <a:srgbClr val="4C4C4C"/>
                </a:solidFill>
              </a:rPr>
              <a:t>/</a:t>
            </a:r>
            <a:r>
              <a:rPr lang="en-GB" sz="2000" b="1" dirty="0" err="1" smtClean="0">
                <a:solidFill>
                  <a:srgbClr val="4C4C4C"/>
                </a:solidFill>
              </a:rPr>
              <a:t>jcr</a:t>
            </a:r>
            <a:r>
              <a:rPr lang="en-GB" sz="2000" b="1" dirty="0">
                <a:solidFill>
                  <a:srgbClr val="4C4C4C"/>
                </a:solidFill>
              </a:rPr>
              <a:t>/</a:t>
            </a:r>
            <a:r>
              <a:rPr lang="en-GB" sz="2000" b="1" dirty="0" err="1">
                <a:solidFill>
                  <a:srgbClr val="4C4C4C"/>
                </a:solidFill>
              </a:rPr>
              <a:t>jcr-</a:t>
            </a:r>
            <a:r>
              <a:rPr lang="en-GB" sz="2000" b="1" dirty="0" err="1" smtClean="0">
                <a:solidFill>
                  <a:srgbClr val="4C4C4C"/>
                </a:solidFill>
              </a:rPr>
              <a:t>configuration.xml</a:t>
            </a:r>
            <a:endParaRPr lang="en-GB" sz="2000" b="1" dirty="0" smtClean="0">
              <a:solidFill>
                <a:srgbClr val="4C4C4C"/>
              </a:solidFill>
            </a:endParaRP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 smtClean="0">
                <a:solidFill>
                  <a:srgbClr val="4C4C4C"/>
                </a:solidFill>
              </a:rPr>
              <a:t>The </a:t>
            </a:r>
            <a:r>
              <a:rPr lang="en-GB" sz="2000" b="1" dirty="0" err="1" smtClean="0">
                <a:solidFill>
                  <a:srgbClr val="4C4C4C"/>
                </a:solidFill>
              </a:rPr>
              <a:t>RepositoryServiceConfiguration</a:t>
            </a:r>
            <a:r>
              <a:rPr lang="en-GB" sz="2000" b="1" dirty="0" smtClean="0">
                <a:solidFill>
                  <a:srgbClr val="4C4C4C"/>
                </a:solidFill>
              </a:rPr>
              <a:t> points to “war:/</a:t>
            </a:r>
            <a:r>
              <a:rPr lang="en-GB" sz="2000" b="1" dirty="0" err="1" smtClean="0">
                <a:solidFill>
                  <a:srgbClr val="4C4C4C"/>
                </a:solidFill>
              </a:rPr>
              <a:t>conf</a:t>
            </a:r>
            <a:r>
              <a:rPr lang="en-GB" sz="2000" b="1" dirty="0" smtClean="0">
                <a:solidFill>
                  <a:srgbClr val="4C4C4C"/>
                </a:solidFill>
              </a:rPr>
              <a:t>/</a:t>
            </a:r>
            <a:r>
              <a:rPr lang="en-GB" sz="2000" b="1" dirty="0" err="1" smtClean="0">
                <a:solidFill>
                  <a:srgbClr val="4C4C4C"/>
                </a:solidFill>
              </a:rPr>
              <a:t>jcr</a:t>
            </a:r>
            <a:r>
              <a:rPr lang="en-GB" sz="2000" b="1" dirty="0" smtClean="0">
                <a:solidFill>
                  <a:srgbClr val="4C4C4C"/>
                </a:solidFill>
              </a:rPr>
              <a:t>/repository-</a:t>
            </a:r>
            <a:r>
              <a:rPr lang="en-GB" sz="2000" b="1" dirty="0" err="1" smtClean="0">
                <a:solidFill>
                  <a:srgbClr val="4C4C4C"/>
                </a:solidFill>
              </a:rPr>
              <a:t>configuration.xml</a:t>
            </a:r>
            <a:r>
              <a:rPr lang="en-GB" sz="2000" b="1" dirty="0" smtClean="0">
                <a:solidFill>
                  <a:srgbClr val="4C4C4C"/>
                </a:solidFill>
              </a:rPr>
              <a:t>” This file can be found in: </a:t>
            </a:r>
            <a:r>
              <a:rPr lang="en-GB" sz="2000" b="1" dirty="0" err="1" smtClean="0">
                <a:solidFill>
                  <a:srgbClr val="4C4C4C"/>
                </a:solidFill>
              </a:rPr>
              <a:t>webapps</a:t>
            </a:r>
            <a:r>
              <a:rPr lang="en-GB" sz="2000" b="1" dirty="0" smtClean="0">
                <a:solidFill>
                  <a:srgbClr val="4C4C4C"/>
                </a:solidFill>
              </a:rPr>
              <a:t>/portal/WEB-INF/</a:t>
            </a:r>
            <a:r>
              <a:rPr lang="en-GB" sz="2000" b="1" dirty="0" err="1">
                <a:solidFill>
                  <a:srgbClr val="4C4C4C"/>
                </a:solidFill>
              </a:rPr>
              <a:t>conf</a:t>
            </a:r>
            <a:r>
              <a:rPr lang="en-GB" sz="2000" b="1" dirty="0">
                <a:solidFill>
                  <a:srgbClr val="4C4C4C"/>
                </a:solidFill>
              </a:rPr>
              <a:t>/</a:t>
            </a:r>
            <a:r>
              <a:rPr lang="en-GB" sz="2000" b="1" dirty="0" err="1">
                <a:solidFill>
                  <a:srgbClr val="4C4C4C"/>
                </a:solidFill>
              </a:rPr>
              <a:t>jcr</a:t>
            </a:r>
            <a:r>
              <a:rPr lang="en-GB" sz="2000" b="1" dirty="0">
                <a:solidFill>
                  <a:srgbClr val="4C4C4C"/>
                </a:solidFill>
              </a:rPr>
              <a:t>/repository-</a:t>
            </a:r>
            <a:r>
              <a:rPr lang="en-GB" sz="2000" b="1" dirty="0" err="1">
                <a:solidFill>
                  <a:srgbClr val="4C4C4C"/>
                </a:solidFill>
              </a:rPr>
              <a:t>configuration.xml</a:t>
            </a:r>
            <a:endParaRPr lang="en-GB" sz="2000" b="1" dirty="0" smtClean="0">
              <a:solidFill>
                <a:srgbClr val="4C4C4C"/>
              </a:solidFill>
            </a:endParaRP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 smtClean="0">
                <a:solidFill>
                  <a:srgbClr val="4C4C4C"/>
                </a:solidFill>
              </a:rPr>
              <a:t>(These </a:t>
            </a:r>
            <a:r>
              <a:rPr lang="en-GB" sz="2000" b="1" dirty="0">
                <a:solidFill>
                  <a:srgbClr val="4C4C4C"/>
                </a:solidFill>
              </a:rPr>
              <a:t>files </a:t>
            </a:r>
            <a:r>
              <a:rPr lang="en-GB" sz="2000" b="1" dirty="0" smtClean="0">
                <a:solidFill>
                  <a:srgbClr val="4C4C4C"/>
                </a:solidFill>
              </a:rPr>
              <a:t>might be </a:t>
            </a:r>
            <a:r>
              <a:rPr lang="en-GB" sz="2000" b="1" dirty="0">
                <a:solidFill>
                  <a:srgbClr val="4C4C4C"/>
                </a:solidFill>
              </a:rPr>
              <a:t>overwritten in another </a:t>
            </a:r>
            <a:r>
              <a:rPr lang="en-GB" sz="2000" b="1" dirty="0" err="1" smtClean="0">
                <a:solidFill>
                  <a:srgbClr val="4C4C4C"/>
                </a:solidFill>
              </a:rPr>
              <a:t>webapp</a:t>
            </a:r>
            <a:r>
              <a:rPr lang="en-GB" sz="2000" b="1" dirty="0" smtClean="0">
                <a:solidFill>
                  <a:srgbClr val="4C4C4C"/>
                </a:solidFill>
              </a:rPr>
              <a:t>. See </a:t>
            </a:r>
            <a:r>
              <a:rPr lang="en-GB" sz="2000" b="1" dirty="0">
                <a:solidFill>
                  <a:srgbClr val="4C4C4C"/>
                </a:solidFill>
              </a:rPr>
              <a:t>module eXo </a:t>
            </a:r>
            <a:r>
              <a:rPr lang="en-GB" sz="2000" b="1" dirty="0" smtClean="0">
                <a:solidFill>
                  <a:srgbClr val="4C4C4C"/>
                </a:solidFill>
              </a:rPr>
              <a:t>extensions.)</a:t>
            </a: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 smtClean="0">
                <a:solidFill>
                  <a:srgbClr val="4C4C4C"/>
                </a:solidFill>
              </a:rPr>
              <a:t>You must not manipulate these files!</a:t>
            </a:r>
            <a:endParaRPr lang="en-GB" sz="2000" b="1" dirty="0">
              <a:solidFill>
                <a:srgbClr val="4C4C4C"/>
              </a:solidFill>
            </a:endParaRP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endParaRPr lang="en-GB" sz="2000" b="1" dirty="0">
              <a:solidFill>
                <a:srgbClr val="4C4C4C"/>
              </a:solidFill>
            </a:endParaRP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endParaRPr lang="en-GB" sz="2000" b="1" dirty="0" smtClean="0">
              <a:solidFill>
                <a:srgbClr val="4C4C4C"/>
              </a:solidFill>
            </a:endParaRP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endParaRPr lang="en-GB" sz="2000" b="1" dirty="0">
              <a:solidFill>
                <a:srgbClr val="4C4C4C"/>
              </a:solidFill>
            </a:endParaRP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endParaRPr lang="en-GB" sz="2000" b="1" dirty="0">
              <a:solidFill>
                <a:srgbClr val="4C4C4C"/>
              </a:solidFill>
            </a:endParaRP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endParaRPr lang="en-GB" sz="2000" b="1" dirty="0">
              <a:solidFill>
                <a:srgbClr val="4C4C4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6625743"/>
      </p:ext>
    </p:extLst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 hangingPunct="1">
              <a:lnSpc>
                <a:spcPct val="92000"/>
              </a:lnSpc>
            </a:pPr>
            <a:r>
              <a:rPr lang="en-GB" sz="3600" dirty="0" smtClean="0">
                <a:solidFill>
                  <a:srgbClr val="FFA300"/>
                </a:solidFill>
              </a:rPr>
              <a:t>JCR Configuration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77827" name="Text Box 2"/>
          <p:cNvSpPr txBox="1">
            <a:spLocks noChangeArrowheads="1"/>
          </p:cNvSpPr>
          <p:nvPr/>
        </p:nvSpPr>
        <p:spPr bwMode="auto">
          <a:xfrm>
            <a:off x="557213" y="1417638"/>
            <a:ext cx="10044112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258763" indent="-255588"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639763" indent="-209550"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 smtClean="0">
                <a:solidFill>
                  <a:srgbClr val="4C4C4C"/>
                </a:solidFill>
              </a:rPr>
              <a:t>Example: “war:/</a:t>
            </a:r>
            <a:r>
              <a:rPr lang="en-GB" sz="2000" b="1" dirty="0" err="1" smtClean="0">
                <a:solidFill>
                  <a:srgbClr val="4C4C4C"/>
                </a:solidFill>
              </a:rPr>
              <a:t>conf</a:t>
            </a:r>
            <a:r>
              <a:rPr lang="en-GB" sz="2000" b="1" dirty="0" smtClean="0">
                <a:solidFill>
                  <a:srgbClr val="4C4C4C"/>
                </a:solidFill>
              </a:rPr>
              <a:t>/</a:t>
            </a:r>
            <a:r>
              <a:rPr lang="en-GB" sz="2000" b="1" dirty="0" err="1" smtClean="0">
                <a:solidFill>
                  <a:srgbClr val="4C4C4C"/>
                </a:solidFill>
              </a:rPr>
              <a:t>jcr</a:t>
            </a:r>
            <a:r>
              <a:rPr lang="en-GB" sz="2000" b="1" dirty="0" smtClean="0">
                <a:solidFill>
                  <a:srgbClr val="4C4C4C"/>
                </a:solidFill>
              </a:rPr>
              <a:t>/repository-</a:t>
            </a:r>
            <a:r>
              <a:rPr lang="en-GB" sz="2000" b="1" dirty="0" err="1" smtClean="0">
                <a:solidFill>
                  <a:srgbClr val="4C4C4C"/>
                </a:solidFill>
              </a:rPr>
              <a:t>configuration.xml</a:t>
            </a:r>
            <a:r>
              <a:rPr lang="en-GB" sz="2000" b="1" dirty="0" smtClean="0">
                <a:solidFill>
                  <a:srgbClr val="4C4C4C"/>
                </a:solidFill>
              </a:rPr>
              <a:t>”</a:t>
            </a:r>
            <a:endParaRPr lang="en-GB" sz="2000" b="1" dirty="0">
              <a:solidFill>
                <a:srgbClr val="4C4C4C"/>
              </a:solidFill>
            </a:endParaRP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endParaRPr lang="en-GB" sz="2000" b="1" dirty="0" smtClean="0">
              <a:solidFill>
                <a:srgbClr val="4C4C4C"/>
              </a:solidFill>
            </a:endParaRP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endParaRPr lang="en-GB" sz="2000" b="1" dirty="0">
              <a:solidFill>
                <a:srgbClr val="4C4C4C"/>
              </a:solidFill>
            </a:endParaRP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endParaRPr lang="en-GB" sz="2000" b="1" dirty="0">
              <a:solidFill>
                <a:srgbClr val="4C4C4C"/>
              </a:solidFill>
            </a:endParaRP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endParaRPr lang="en-GB" sz="2000" b="1" dirty="0">
              <a:solidFill>
                <a:srgbClr val="4C4C4C"/>
              </a:solidFill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462" y="1907629"/>
            <a:ext cx="10809101" cy="4392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50098"/>
      </p:ext>
    </p:extLst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 hangingPunct="1">
              <a:lnSpc>
                <a:spcPct val="92000"/>
              </a:lnSpc>
            </a:pPr>
            <a:r>
              <a:rPr lang="en-GB" sz="3600" dirty="0" smtClean="0">
                <a:solidFill>
                  <a:srgbClr val="FFA300"/>
                </a:solidFill>
              </a:rPr>
              <a:t>JCR Lucene Configuration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77827" name="Text Box 2"/>
          <p:cNvSpPr txBox="1">
            <a:spLocks noChangeArrowheads="1"/>
          </p:cNvSpPr>
          <p:nvPr/>
        </p:nvSpPr>
        <p:spPr bwMode="auto">
          <a:xfrm>
            <a:off x="557213" y="1417638"/>
            <a:ext cx="10044112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258763" indent="-255588"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639763" indent="-209550"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 smtClean="0">
                <a:solidFill>
                  <a:srgbClr val="4C4C4C"/>
                </a:solidFill>
              </a:rPr>
              <a:t>Example: “war:/</a:t>
            </a:r>
            <a:r>
              <a:rPr lang="en-GB" sz="2000" b="1" dirty="0" err="1" smtClean="0">
                <a:solidFill>
                  <a:srgbClr val="4C4C4C"/>
                </a:solidFill>
              </a:rPr>
              <a:t>conf</a:t>
            </a:r>
            <a:r>
              <a:rPr lang="en-GB" sz="2000" b="1" dirty="0" smtClean="0">
                <a:solidFill>
                  <a:srgbClr val="4C4C4C"/>
                </a:solidFill>
              </a:rPr>
              <a:t>/</a:t>
            </a:r>
            <a:r>
              <a:rPr lang="en-GB" sz="2000" b="1" dirty="0" err="1" smtClean="0">
                <a:solidFill>
                  <a:srgbClr val="4C4C4C"/>
                </a:solidFill>
              </a:rPr>
              <a:t>jcr</a:t>
            </a:r>
            <a:r>
              <a:rPr lang="en-GB" sz="2000" b="1" dirty="0" smtClean="0">
                <a:solidFill>
                  <a:srgbClr val="4C4C4C"/>
                </a:solidFill>
              </a:rPr>
              <a:t>/repository-</a:t>
            </a:r>
            <a:r>
              <a:rPr lang="en-GB" sz="2000" b="1" dirty="0" err="1" smtClean="0">
                <a:solidFill>
                  <a:srgbClr val="4C4C4C"/>
                </a:solidFill>
              </a:rPr>
              <a:t>configuration.xml</a:t>
            </a:r>
            <a:r>
              <a:rPr lang="en-GB" sz="2000" b="1" dirty="0" smtClean="0">
                <a:solidFill>
                  <a:srgbClr val="4C4C4C"/>
                </a:solidFill>
              </a:rPr>
              <a:t>”, Lucene index defined for each workspace. </a:t>
            </a:r>
            <a:endParaRPr lang="en-GB" sz="2000" b="1" dirty="0">
              <a:solidFill>
                <a:srgbClr val="4C4C4C"/>
              </a:solidFill>
            </a:endParaRP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endParaRPr lang="en-GB" sz="2000" b="1" dirty="0" smtClean="0">
              <a:solidFill>
                <a:srgbClr val="4C4C4C"/>
              </a:solidFill>
            </a:endParaRP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endParaRPr lang="en-GB" sz="2000" b="1" dirty="0">
              <a:solidFill>
                <a:srgbClr val="4C4C4C"/>
              </a:solidFill>
            </a:endParaRP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endParaRPr lang="en-GB" sz="2000" b="1" dirty="0">
              <a:solidFill>
                <a:srgbClr val="4C4C4C"/>
              </a:solidFill>
            </a:endParaRP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endParaRPr lang="en-GB" sz="2000" b="1" dirty="0">
              <a:solidFill>
                <a:srgbClr val="4C4C4C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018" y="2730499"/>
            <a:ext cx="10757644" cy="2489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063473"/>
      </p:ext>
    </p:extLst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 hangingPunct="1">
              <a:lnSpc>
                <a:spcPct val="92000"/>
              </a:lnSpc>
            </a:pPr>
            <a:r>
              <a:rPr lang="en-GB" sz="3600" dirty="0" smtClean="0">
                <a:solidFill>
                  <a:srgbClr val="FFA300"/>
                </a:solidFill>
              </a:rPr>
              <a:t>JCR Namespace Configuration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77827" name="Text Box 2"/>
          <p:cNvSpPr txBox="1">
            <a:spLocks noChangeArrowheads="1"/>
          </p:cNvSpPr>
          <p:nvPr/>
        </p:nvSpPr>
        <p:spPr bwMode="auto">
          <a:xfrm>
            <a:off x="557213" y="1417638"/>
            <a:ext cx="10044112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258763" indent="-255588"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639763" indent="-209550"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 smtClean="0">
                <a:solidFill>
                  <a:srgbClr val="4C4C4C"/>
                </a:solidFill>
              </a:rPr>
              <a:t>Example</a:t>
            </a:r>
            <a:r>
              <a:rPr lang="en-GB" sz="2000" b="1" dirty="0">
                <a:solidFill>
                  <a:srgbClr val="4C4C4C"/>
                </a:solidFill>
              </a:rPr>
              <a:t>: </a:t>
            </a:r>
            <a:r>
              <a:rPr lang="en-GB" sz="2000" b="1" dirty="0" smtClean="0">
                <a:solidFill>
                  <a:srgbClr val="4C4C4C"/>
                </a:solidFill>
              </a:rPr>
              <a:t>/</a:t>
            </a:r>
            <a:r>
              <a:rPr lang="en-GB" sz="2000" b="1" dirty="0" err="1" smtClean="0">
                <a:solidFill>
                  <a:srgbClr val="4C4C4C"/>
                </a:solidFill>
              </a:rPr>
              <a:t>webapps</a:t>
            </a:r>
            <a:r>
              <a:rPr lang="en-GB" sz="2000" b="1" dirty="0">
                <a:solidFill>
                  <a:srgbClr val="4C4C4C"/>
                </a:solidFill>
              </a:rPr>
              <a:t>/</a:t>
            </a:r>
            <a:r>
              <a:rPr lang="en-GB" sz="2000" b="1" dirty="0" err="1">
                <a:solidFill>
                  <a:srgbClr val="4C4C4C"/>
                </a:solidFill>
              </a:rPr>
              <a:t>ecm</a:t>
            </a:r>
            <a:r>
              <a:rPr lang="en-GB" sz="2000" b="1" dirty="0">
                <a:solidFill>
                  <a:srgbClr val="4C4C4C"/>
                </a:solidFill>
              </a:rPr>
              <a:t>-</a:t>
            </a:r>
            <a:r>
              <a:rPr lang="en-GB" sz="2000" b="1" dirty="0" err="1">
                <a:solidFill>
                  <a:srgbClr val="4C4C4C"/>
                </a:solidFill>
              </a:rPr>
              <a:t>wcm</a:t>
            </a:r>
            <a:r>
              <a:rPr lang="en-GB" sz="2000" b="1" dirty="0">
                <a:solidFill>
                  <a:srgbClr val="4C4C4C"/>
                </a:solidFill>
              </a:rPr>
              <a:t>-extension/WEB-INF/</a:t>
            </a:r>
            <a:r>
              <a:rPr lang="en-GB" sz="2000" b="1" dirty="0" err="1">
                <a:solidFill>
                  <a:srgbClr val="4C4C4C"/>
                </a:solidFill>
              </a:rPr>
              <a:t>conf</a:t>
            </a:r>
            <a:r>
              <a:rPr lang="en-GB" sz="2000" b="1" dirty="0">
                <a:solidFill>
                  <a:srgbClr val="4C4C4C"/>
                </a:solidFill>
              </a:rPr>
              <a:t>/</a:t>
            </a:r>
            <a:r>
              <a:rPr lang="en-GB" sz="2000" b="1" dirty="0" err="1">
                <a:solidFill>
                  <a:srgbClr val="4C4C4C"/>
                </a:solidFill>
              </a:rPr>
              <a:t>dms</a:t>
            </a:r>
            <a:r>
              <a:rPr lang="en-GB" sz="2000" b="1" dirty="0">
                <a:solidFill>
                  <a:srgbClr val="4C4C4C"/>
                </a:solidFill>
              </a:rPr>
              <a:t>-extension/</a:t>
            </a:r>
            <a:r>
              <a:rPr lang="en-GB" sz="2000" b="1" dirty="0" err="1" smtClean="0">
                <a:solidFill>
                  <a:srgbClr val="4C4C4C"/>
                </a:solidFill>
              </a:rPr>
              <a:t>dms</a:t>
            </a:r>
            <a:r>
              <a:rPr lang="en-GB" sz="2000" b="1" dirty="0">
                <a:solidFill>
                  <a:srgbClr val="4C4C4C"/>
                </a:solidFill>
              </a:rPr>
              <a:t>/</a:t>
            </a:r>
            <a:r>
              <a:rPr lang="en-GB" sz="2000" b="1" dirty="0" err="1">
                <a:solidFill>
                  <a:srgbClr val="4C4C4C"/>
                </a:solidFill>
              </a:rPr>
              <a:t>jcr</a:t>
            </a:r>
            <a:r>
              <a:rPr lang="en-GB" sz="2000" b="1" dirty="0">
                <a:solidFill>
                  <a:srgbClr val="4C4C4C"/>
                </a:solidFill>
              </a:rPr>
              <a:t>-component-plugins-</a:t>
            </a:r>
            <a:r>
              <a:rPr lang="en-GB" sz="2000" b="1" dirty="0" err="1" smtClean="0">
                <a:solidFill>
                  <a:srgbClr val="4C4C4C"/>
                </a:solidFill>
              </a:rPr>
              <a:t>configuration.xml</a:t>
            </a:r>
            <a:endParaRPr lang="en-GB" sz="2000" b="1" dirty="0" smtClean="0">
              <a:solidFill>
                <a:srgbClr val="4C4C4C"/>
              </a:solidFill>
            </a:endParaRP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endParaRPr lang="en-GB" sz="2000" b="1" dirty="0" smtClean="0">
              <a:solidFill>
                <a:srgbClr val="4C4C4C"/>
              </a:solidFill>
            </a:endParaRP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endParaRPr lang="en-GB" sz="2000" b="1" dirty="0">
              <a:solidFill>
                <a:srgbClr val="4C4C4C"/>
              </a:solidFill>
            </a:endParaRP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endParaRPr lang="en-GB" sz="2000" b="1" dirty="0">
              <a:solidFill>
                <a:srgbClr val="4C4C4C"/>
              </a:solidFill>
            </a:endParaRP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endParaRPr lang="en-GB" sz="2000" b="1" dirty="0">
              <a:solidFill>
                <a:srgbClr val="4C4C4C"/>
              </a:solidFill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26" y="2123653"/>
            <a:ext cx="9837918" cy="4032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736058"/>
      </p:ext>
    </p:extLst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 hangingPunct="1">
              <a:lnSpc>
                <a:spcPct val="92000"/>
              </a:lnSpc>
            </a:pPr>
            <a:r>
              <a:rPr lang="en-GB" sz="3600" dirty="0" smtClean="0">
                <a:solidFill>
                  <a:srgbClr val="FFA300"/>
                </a:solidFill>
              </a:rPr>
              <a:t>JCR </a:t>
            </a:r>
            <a:r>
              <a:rPr lang="en-GB" sz="3600" dirty="0" err="1" smtClean="0">
                <a:solidFill>
                  <a:srgbClr val="FFA300"/>
                </a:solidFill>
              </a:rPr>
              <a:t>NodeType</a:t>
            </a:r>
            <a:r>
              <a:rPr lang="en-GB" sz="3600" dirty="0" smtClean="0">
                <a:solidFill>
                  <a:srgbClr val="FFA300"/>
                </a:solidFill>
              </a:rPr>
              <a:t> Configuration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77827" name="Text Box 2"/>
          <p:cNvSpPr txBox="1">
            <a:spLocks noChangeArrowheads="1"/>
          </p:cNvSpPr>
          <p:nvPr/>
        </p:nvSpPr>
        <p:spPr bwMode="auto">
          <a:xfrm>
            <a:off x="557213" y="1417638"/>
            <a:ext cx="10044112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258763" indent="-255588"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639763" indent="-209550"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 smtClean="0">
                <a:solidFill>
                  <a:srgbClr val="4C4C4C"/>
                </a:solidFill>
              </a:rPr>
              <a:t>Example</a:t>
            </a:r>
            <a:r>
              <a:rPr lang="en-GB" sz="2000" b="1" dirty="0">
                <a:solidFill>
                  <a:srgbClr val="4C4C4C"/>
                </a:solidFill>
              </a:rPr>
              <a:t>: </a:t>
            </a:r>
            <a:r>
              <a:rPr lang="en-GB" sz="2000" b="1" dirty="0" smtClean="0">
                <a:solidFill>
                  <a:srgbClr val="4C4C4C"/>
                </a:solidFill>
              </a:rPr>
              <a:t>/</a:t>
            </a:r>
            <a:r>
              <a:rPr lang="en-GB" sz="2000" b="1" dirty="0" err="1" smtClean="0">
                <a:solidFill>
                  <a:srgbClr val="4C4C4C"/>
                </a:solidFill>
              </a:rPr>
              <a:t>webapps</a:t>
            </a:r>
            <a:r>
              <a:rPr lang="en-GB" sz="2000" b="1" dirty="0">
                <a:solidFill>
                  <a:srgbClr val="4C4C4C"/>
                </a:solidFill>
              </a:rPr>
              <a:t>/</a:t>
            </a:r>
            <a:r>
              <a:rPr lang="en-GB" sz="2000" b="1" dirty="0" err="1">
                <a:solidFill>
                  <a:srgbClr val="4C4C4C"/>
                </a:solidFill>
              </a:rPr>
              <a:t>ecm</a:t>
            </a:r>
            <a:r>
              <a:rPr lang="en-GB" sz="2000" b="1" dirty="0">
                <a:solidFill>
                  <a:srgbClr val="4C4C4C"/>
                </a:solidFill>
              </a:rPr>
              <a:t>-</a:t>
            </a:r>
            <a:r>
              <a:rPr lang="en-GB" sz="2000" b="1" dirty="0" err="1">
                <a:solidFill>
                  <a:srgbClr val="4C4C4C"/>
                </a:solidFill>
              </a:rPr>
              <a:t>wcm</a:t>
            </a:r>
            <a:r>
              <a:rPr lang="en-GB" sz="2000" b="1" dirty="0">
                <a:solidFill>
                  <a:srgbClr val="4C4C4C"/>
                </a:solidFill>
              </a:rPr>
              <a:t>-extension/WEB-INF/</a:t>
            </a:r>
            <a:r>
              <a:rPr lang="en-GB" sz="2000" b="1" dirty="0" err="1">
                <a:solidFill>
                  <a:srgbClr val="4C4C4C"/>
                </a:solidFill>
              </a:rPr>
              <a:t>conf</a:t>
            </a:r>
            <a:r>
              <a:rPr lang="en-GB" sz="2000" b="1" dirty="0">
                <a:solidFill>
                  <a:srgbClr val="4C4C4C"/>
                </a:solidFill>
              </a:rPr>
              <a:t>/</a:t>
            </a:r>
            <a:r>
              <a:rPr lang="en-GB" sz="2000" b="1" dirty="0" err="1">
                <a:solidFill>
                  <a:srgbClr val="4C4C4C"/>
                </a:solidFill>
              </a:rPr>
              <a:t>dms</a:t>
            </a:r>
            <a:r>
              <a:rPr lang="en-GB" sz="2000" b="1" dirty="0">
                <a:solidFill>
                  <a:srgbClr val="4C4C4C"/>
                </a:solidFill>
              </a:rPr>
              <a:t>-extension/</a:t>
            </a:r>
            <a:r>
              <a:rPr lang="en-GB" sz="2000" b="1" dirty="0" err="1" smtClean="0">
                <a:solidFill>
                  <a:srgbClr val="4C4C4C"/>
                </a:solidFill>
              </a:rPr>
              <a:t>dms</a:t>
            </a:r>
            <a:r>
              <a:rPr lang="en-GB" sz="2000" b="1" dirty="0">
                <a:solidFill>
                  <a:srgbClr val="4C4C4C"/>
                </a:solidFill>
              </a:rPr>
              <a:t>/</a:t>
            </a:r>
            <a:r>
              <a:rPr lang="en-GB" sz="2000" b="1" dirty="0" err="1">
                <a:solidFill>
                  <a:srgbClr val="4C4C4C"/>
                </a:solidFill>
              </a:rPr>
              <a:t>jcr</a:t>
            </a:r>
            <a:r>
              <a:rPr lang="en-GB" sz="2000" b="1" dirty="0">
                <a:solidFill>
                  <a:srgbClr val="4C4C4C"/>
                </a:solidFill>
              </a:rPr>
              <a:t>-component-plugins-</a:t>
            </a:r>
            <a:r>
              <a:rPr lang="en-GB" sz="2000" b="1" dirty="0" err="1" smtClean="0">
                <a:solidFill>
                  <a:srgbClr val="4C4C4C"/>
                </a:solidFill>
              </a:rPr>
              <a:t>configuration.xml</a:t>
            </a:r>
            <a:r>
              <a:rPr lang="en-GB" sz="2000" b="1" dirty="0" smtClean="0">
                <a:solidFill>
                  <a:srgbClr val="4C4C4C"/>
                </a:solidFill>
              </a:rPr>
              <a:t> (same component plugin)</a:t>
            </a: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endParaRPr lang="en-GB" sz="2000" b="1" dirty="0">
              <a:solidFill>
                <a:srgbClr val="4C4C4C"/>
              </a:solidFill>
            </a:endParaRP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endParaRPr lang="en-GB" sz="2000" b="1" dirty="0">
              <a:solidFill>
                <a:srgbClr val="4C4C4C"/>
              </a:solidFill>
            </a:endParaRP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endParaRPr lang="en-GB" sz="2000" b="1" dirty="0">
              <a:solidFill>
                <a:srgbClr val="4C4C4C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374" y="2339677"/>
            <a:ext cx="10497166" cy="295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920624"/>
      </p:ext>
    </p:extLst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 hangingPunct="1">
              <a:lnSpc>
                <a:spcPct val="92000"/>
              </a:lnSpc>
            </a:pPr>
            <a:r>
              <a:rPr lang="en-GB" sz="3600" dirty="0" smtClean="0">
                <a:solidFill>
                  <a:srgbClr val="FFA300"/>
                </a:solidFill>
              </a:rPr>
              <a:t>JCR </a:t>
            </a:r>
            <a:r>
              <a:rPr lang="en-GB" sz="3600" dirty="0" err="1" smtClean="0">
                <a:solidFill>
                  <a:srgbClr val="FFA300"/>
                </a:solidFill>
              </a:rPr>
              <a:t>NodeType</a:t>
            </a:r>
            <a:r>
              <a:rPr lang="en-GB" sz="3600" dirty="0" smtClean="0">
                <a:solidFill>
                  <a:srgbClr val="FFA300"/>
                </a:solidFill>
              </a:rPr>
              <a:t> Configuration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77827" name="Text Box 2"/>
          <p:cNvSpPr txBox="1">
            <a:spLocks noChangeArrowheads="1"/>
          </p:cNvSpPr>
          <p:nvPr/>
        </p:nvSpPr>
        <p:spPr bwMode="auto">
          <a:xfrm>
            <a:off x="557213" y="1417638"/>
            <a:ext cx="10044112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258763" indent="-255588"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639763" indent="-209550"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 smtClean="0">
                <a:solidFill>
                  <a:srgbClr val="4C4C4C"/>
                </a:solidFill>
              </a:rPr>
              <a:t>Example</a:t>
            </a:r>
            <a:r>
              <a:rPr lang="en-GB" sz="2000" b="1" dirty="0">
                <a:solidFill>
                  <a:srgbClr val="4C4C4C"/>
                </a:solidFill>
              </a:rPr>
              <a:t>: </a:t>
            </a:r>
            <a:r>
              <a:rPr lang="en-GB" sz="2000" b="1" dirty="0" smtClean="0">
                <a:solidFill>
                  <a:srgbClr val="4C4C4C"/>
                </a:solidFill>
              </a:rPr>
              <a:t>/</a:t>
            </a:r>
            <a:r>
              <a:rPr lang="en-GB" sz="2000" b="1" dirty="0" err="1" smtClean="0">
                <a:solidFill>
                  <a:srgbClr val="4C4C4C"/>
                </a:solidFill>
              </a:rPr>
              <a:t>webapps</a:t>
            </a:r>
            <a:r>
              <a:rPr lang="en-GB" sz="2000" b="1" dirty="0">
                <a:solidFill>
                  <a:srgbClr val="4C4C4C"/>
                </a:solidFill>
              </a:rPr>
              <a:t>/</a:t>
            </a:r>
            <a:r>
              <a:rPr lang="en-GB" sz="2000" b="1" dirty="0" err="1">
                <a:solidFill>
                  <a:srgbClr val="4C4C4C"/>
                </a:solidFill>
              </a:rPr>
              <a:t>ecm</a:t>
            </a:r>
            <a:r>
              <a:rPr lang="en-GB" sz="2000" b="1" dirty="0">
                <a:solidFill>
                  <a:srgbClr val="4C4C4C"/>
                </a:solidFill>
              </a:rPr>
              <a:t>-</a:t>
            </a:r>
            <a:r>
              <a:rPr lang="en-GB" sz="2000" b="1" dirty="0" err="1">
                <a:solidFill>
                  <a:srgbClr val="4C4C4C"/>
                </a:solidFill>
              </a:rPr>
              <a:t>wcm</a:t>
            </a:r>
            <a:r>
              <a:rPr lang="en-GB" sz="2000" b="1" dirty="0">
                <a:solidFill>
                  <a:srgbClr val="4C4C4C"/>
                </a:solidFill>
              </a:rPr>
              <a:t>-extension/WEB-INF/</a:t>
            </a:r>
            <a:r>
              <a:rPr lang="en-GB" sz="2000" b="1" dirty="0" err="1">
                <a:solidFill>
                  <a:srgbClr val="4C4C4C"/>
                </a:solidFill>
              </a:rPr>
              <a:t>conf</a:t>
            </a:r>
            <a:r>
              <a:rPr lang="en-GB" sz="2000" b="1" dirty="0">
                <a:solidFill>
                  <a:srgbClr val="4C4C4C"/>
                </a:solidFill>
              </a:rPr>
              <a:t>/</a:t>
            </a:r>
            <a:r>
              <a:rPr lang="en-GB" sz="2000" b="1" dirty="0" err="1">
                <a:solidFill>
                  <a:srgbClr val="4C4C4C"/>
                </a:solidFill>
              </a:rPr>
              <a:t>dms</a:t>
            </a:r>
            <a:r>
              <a:rPr lang="en-GB" sz="2000" b="1" dirty="0">
                <a:solidFill>
                  <a:srgbClr val="4C4C4C"/>
                </a:solidFill>
              </a:rPr>
              <a:t>-extension/</a:t>
            </a:r>
            <a:r>
              <a:rPr lang="en-GB" sz="2000" b="1" dirty="0" err="1" smtClean="0">
                <a:solidFill>
                  <a:srgbClr val="4C4C4C"/>
                </a:solidFill>
              </a:rPr>
              <a:t>dms</a:t>
            </a:r>
            <a:r>
              <a:rPr lang="en-GB" sz="2000" b="1" dirty="0">
                <a:solidFill>
                  <a:srgbClr val="4C4C4C"/>
                </a:solidFill>
              </a:rPr>
              <a:t>/</a:t>
            </a:r>
            <a:r>
              <a:rPr lang="en-GB" sz="2000" b="1" dirty="0" err="1">
                <a:solidFill>
                  <a:srgbClr val="4C4C4C"/>
                </a:solidFill>
              </a:rPr>
              <a:t>nodetypes-</a:t>
            </a:r>
            <a:r>
              <a:rPr lang="en-GB" sz="2000" b="1" dirty="0" err="1" smtClean="0">
                <a:solidFill>
                  <a:srgbClr val="4C4C4C"/>
                </a:solidFill>
              </a:rPr>
              <a:t>ecm.xml</a:t>
            </a:r>
            <a:endParaRPr lang="en-GB" sz="2000" b="1" dirty="0">
              <a:solidFill>
                <a:srgbClr val="4C4C4C"/>
              </a:solidFill>
            </a:endParaRP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endParaRPr lang="en-GB" sz="2000" b="1" dirty="0">
              <a:solidFill>
                <a:srgbClr val="4C4C4C"/>
              </a:solidFill>
            </a:endParaRP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endParaRPr lang="en-GB" sz="2000" b="1" dirty="0">
              <a:solidFill>
                <a:srgbClr val="4C4C4C"/>
              </a:solidFill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549" y="2483693"/>
            <a:ext cx="9411999" cy="3888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05284"/>
      </p:ext>
    </p:extLst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 hangingPunct="1">
              <a:lnSpc>
                <a:spcPct val="92000"/>
              </a:lnSpc>
            </a:pPr>
            <a:r>
              <a:rPr lang="en-GB" sz="3600" dirty="0" smtClean="0">
                <a:solidFill>
                  <a:srgbClr val="FFA300"/>
                </a:solidFill>
              </a:rPr>
              <a:t>Introduction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77827" name="Text Box 2"/>
          <p:cNvSpPr txBox="1">
            <a:spLocks noChangeArrowheads="1"/>
          </p:cNvSpPr>
          <p:nvPr/>
        </p:nvSpPr>
        <p:spPr bwMode="auto">
          <a:xfrm>
            <a:off x="557213" y="1417638"/>
            <a:ext cx="10044112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258763" indent="-255588"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639763" indent="-209550"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endParaRPr lang="en-GB" sz="2000" b="1" dirty="0" smtClean="0">
              <a:solidFill>
                <a:srgbClr val="4C4C4C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71954"/>
            <a:ext cx="11160125" cy="6287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893095"/>
      </p:ext>
    </p:extLst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Text Box 1"/>
          <p:cNvSpPr txBox="1">
            <a:spLocks noChangeArrowheads="1"/>
          </p:cNvSpPr>
          <p:nvPr/>
        </p:nvSpPr>
        <p:spPr bwMode="auto">
          <a:xfrm>
            <a:off x="550863" y="4692650"/>
            <a:ext cx="10044112" cy="149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ctr" eaLnBrk="1">
              <a:lnSpc>
                <a:spcPct val="96000"/>
              </a:lnSpc>
              <a:spcBef>
                <a:spcPts val="2700"/>
              </a:spcBef>
            </a:pPr>
            <a:r>
              <a:rPr lang="en-GB" sz="4800" dirty="0" smtClean="0">
                <a:solidFill>
                  <a:srgbClr val="FFFFFF"/>
                </a:solidFill>
              </a:rPr>
              <a:t>JCR Coding</a:t>
            </a:r>
            <a:endParaRPr lang="en-GB" sz="4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6661739"/>
      </p:ext>
    </p:extLst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 hangingPunct="1">
              <a:lnSpc>
                <a:spcPct val="92000"/>
              </a:lnSpc>
            </a:pPr>
            <a:r>
              <a:rPr lang="en-GB" sz="3600" dirty="0" smtClean="0">
                <a:solidFill>
                  <a:srgbClr val="FFA300"/>
                </a:solidFill>
              </a:rPr>
              <a:t>JCR Coding – </a:t>
            </a:r>
            <a:r>
              <a:rPr lang="en-GB" sz="3600" dirty="0" err="1" smtClean="0">
                <a:solidFill>
                  <a:srgbClr val="FFA300"/>
                </a:solidFill>
              </a:rPr>
              <a:t>RepositoryService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77827" name="Text Box 2"/>
          <p:cNvSpPr txBox="1">
            <a:spLocks noChangeArrowheads="1"/>
          </p:cNvSpPr>
          <p:nvPr/>
        </p:nvSpPr>
        <p:spPr bwMode="auto">
          <a:xfrm>
            <a:off x="557213" y="1417638"/>
            <a:ext cx="10044112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258763" indent="-255588"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639763" indent="-209550"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 smtClean="0">
                <a:solidFill>
                  <a:srgbClr val="4C4C4C"/>
                </a:solidFill>
              </a:rPr>
              <a:t>In order to access to the JCR you need to use the </a:t>
            </a:r>
            <a:r>
              <a:rPr lang="en-GB" sz="2000" b="1" dirty="0" err="1" smtClean="0">
                <a:solidFill>
                  <a:srgbClr val="4C4C4C"/>
                </a:solidFill>
              </a:rPr>
              <a:t>RepositoryService</a:t>
            </a:r>
            <a:endParaRPr lang="en-GB" sz="2000" b="1" dirty="0">
              <a:solidFill>
                <a:srgbClr val="4C4C4C"/>
              </a:solidFill>
            </a:endParaRP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 smtClean="0">
                <a:solidFill>
                  <a:srgbClr val="4C4C4C"/>
                </a:solidFill>
              </a:rPr>
              <a:t>As </a:t>
            </a:r>
            <a:r>
              <a:rPr lang="en-GB" sz="2000" b="1" dirty="0">
                <a:solidFill>
                  <a:srgbClr val="4C4C4C"/>
                </a:solidFill>
              </a:rPr>
              <a:t>you want to follow the principle of Inversion of Control, you must not access the service directly. You need a Container to access the service.</a:t>
            </a: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>
                <a:solidFill>
                  <a:srgbClr val="4C4C4C"/>
                </a:solidFill>
              </a:rPr>
              <a:t>With this command you get your current container:</a:t>
            </a: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 err="1">
                <a:solidFill>
                  <a:srgbClr val="4C4C4C"/>
                </a:solidFill>
              </a:rPr>
              <a:t>ExoContainer</a:t>
            </a:r>
            <a:r>
              <a:rPr lang="en-GB" sz="2000" b="1" dirty="0">
                <a:solidFill>
                  <a:srgbClr val="4C4C4C"/>
                </a:solidFill>
              </a:rPr>
              <a:t> </a:t>
            </a:r>
            <a:r>
              <a:rPr lang="en-GB" sz="2000" b="1" dirty="0" err="1">
                <a:solidFill>
                  <a:srgbClr val="4C4C4C"/>
                </a:solidFill>
              </a:rPr>
              <a:t>myContainer</a:t>
            </a:r>
            <a:r>
              <a:rPr lang="en-GB" sz="2000" b="1" dirty="0">
                <a:solidFill>
                  <a:srgbClr val="4C4C4C"/>
                </a:solidFill>
              </a:rPr>
              <a:t> = </a:t>
            </a:r>
            <a:r>
              <a:rPr lang="en-GB" sz="2000" b="1" dirty="0" err="1">
                <a:solidFill>
                  <a:srgbClr val="4C4C4C"/>
                </a:solidFill>
              </a:rPr>
              <a:t>ExoContainerContext.getCurrentContainer</a:t>
            </a:r>
            <a:r>
              <a:rPr lang="en-GB" sz="2000" b="1" dirty="0">
                <a:solidFill>
                  <a:srgbClr val="4C4C4C"/>
                </a:solidFill>
              </a:rPr>
              <a:t>();</a:t>
            </a: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 smtClean="0">
                <a:solidFill>
                  <a:srgbClr val="4C4C4C"/>
                </a:solidFill>
              </a:rPr>
              <a:t>The container gives us the </a:t>
            </a:r>
            <a:r>
              <a:rPr lang="en-GB" sz="2000" b="1" dirty="0" err="1" smtClean="0">
                <a:solidFill>
                  <a:srgbClr val="4C4C4C"/>
                </a:solidFill>
              </a:rPr>
              <a:t>instace</a:t>
            </a:r>
            <a:r>
              <a:rPr lang="en-GB" sz="2000" b="1" dirty="0" smtClean="0">
                <a:solidFill>
                  <a:srgbClr val="4C4C4C"/>
                </a:solidFill>
              </a:rPr>
              <a:t> of the </a:t>
            </a:r>
            <a:r>
              <a:rPr lang="en-GB" sz="2000" b="1" dirty="0" err="1" smtClean="0">
                <a:solidFill>
                  <a:srgbClr val="4C4C4C"/>
                </a:solidFill>
              </a:rPr>
              <a:t>RepositoryService</a:t>
            </a:r>
            <a:r>
              <a:rPr lang="en-GB" sz="2000" b="1" dirty="0" smtClean="0">
                <a:solidFill>
                  <a:srgbClr val="4C4C4C"/>
                </a:solidFill>
              </a:rPr>
              <a:t>:</a:t>
            </a:r>
            <a:endParaRPr lang="en-GB" sz="2000" b="1" dirty="0">
              <a:solidFill>
                <a:srgbClr val="4C4C4C"/>
              </a:solidFill>
            </a:endParaRP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 err="1" smtClean="0">
                <a:solidFill>
                  <a:srgbClr val="4C4C4C"/>
                </a:solidFill>
              </a:rPr>
              <a:t>RepositoryService</a:t>
            </a:r>
            <a:r>
              <a:rPr lang="en-GB" sz="2000" b="1" dirty="0" smtClean="0">
                <a:solidFill>
                  <a:srgbClr val="4C4C4C"/>
                </a:solidFill>
              </a:rPr>
              <a:t> </a:t>
            </a:r>
            <a:r>
              <a:rPr lang="en-GB" sz="2000" b="1" dirty="0" err="1" smtClean="0">
                <a:solidFill>
                  <a:srgbClr val="4C4C4C"/>
                </a:solidFill>
              </a:rPr>
              <a:t>repositoryService</a:t>
            </a:r>
            <a:r>
              <a:rPr lang="en-GB" sz="2000" b="1" dirty="0" smtClean="0">
                <a:solidFill>
                  <a:srgbClr val="4C4C4C"/>
                </a:solidFill>
              </a:rPr>
              <a:t> </a:t>
            </a:r>
            <a:r>
              <a:rPr lang="en-GB" sz="2000" b="1" dirty="0">
                <a:solidFill>
                  <a:srgbClr val="4C4C4C"/>
                </a:solidFill>
              </a:rPr>
              <a:t>= </a:t>
            </a:r>
            <a:r>
              <a:rPr lang="en-GB" sz="2000" b="1" dirty="0" smtClean="0">
                <a:solidFill>
                  <a:srgbClr val="4C4C4C"/>
                </a:solidFill>
              </a:rPr>
              <a:t>(</a:t>
            </a:r>
            <a:r>
              <a:rPr lang="en-GB" sz="2000" b="1" dirty="0" err="1" smtClean="0">
                <a:solidFill>
                  <a:srgbClr val="4C4C4C"/>
                </a:solidFill>
              </a:rPr>
              <a:t>RepositoryService</a:t>
            </a:r>
            <a:r>
              <a:rPr lang="en-GB" sz="2000" b="1" dirty="0" smtClean="0">
                <a:solidFill>
                  <a:srgbClr val="4C4C4C"/>
                </a:solidFill>
              </a:rPr>
              <a:t>)	</a:t>
            </a:r>
            <a:r>
              <a:rPr lang="en-GB" sz="2000" b="1" dirty="0" err="1" smtClean="0">
                <a:solidFill>
                  <a:srgbClr val="4C4C4C"/>
                </a:solidFill>
              </a:rPr>
              <a:t>myContainer</a:t>
            </a:r>
            <a:r>
              <a:rPr lang="en-GB" sz="2000" b="1" dirty="0">
                <a:solidFill>
                  <a:srgbClr val="4C4C4C"/>
                </a:solidFill>
              </a:rPr>
              <a:t>. </a:t>
            </a:r>
            <a:r>
              <a:rPr lang="en-GB" sz="2000" b="1" dirty="0" err="1">
                <a:solidFill>
                  <a:srgbClr val="4C4C4C"/>
                </a:solidFill>
              </a:rPr>
              <a:t>getComponentInstanceOfType</a:t>
            </a:r>
            <a:r>
              <a:rPr lang="en-GB" sz="2000" b="1" dirty="0">
                <a:solidFill>
                  <a:srgbClr val="4C4C4C"/>
                </a:solidFill>
              </a:rPr>
              <a:t>(</a:t>
            </a:r>
            <a:r>
              <a:rPr lang="en-GB" sz="2000" b="1" dirty="0" err="1">
                <a:solidFill>
                  <a:srgbClr val="4C4C4C"/>
                </a:solidFill>
              </a:rPr>
              <a:t>RepositoryService</a:t>
            </a:r>
            <a:r>
              <a:rPr lang="en-GB" sz="2000" b="1" dirty="0" err="1" smtClean="0">
                <a:solidFill>
                  <a:srgbClr val="4C4C4C"/>
                </a:solidFill>
              </a:rPr>
              <a:t>.class</a:t>
            </a:r>
            <a:r>
              <a:rPr lang="en-GB" sz="2000" b="1" dirty="0">
                <a:solidFill>
                  <a:srgbClr val="4C4C4C"/>
                </a:solidFill>
              </a:rPr>
              <a:t>)</a:t>
            </a:r>
            <a:r>
              <a:rPr lang="en-GB" sz="2000" b="1" dirty="0" smtClean="0">
                <a:solidFill>
                  <a:srgbClr val="4C4C4C"/>
                </a:solidFill>
              </a:rPr>
              <a:t>;</a:t>
            </a: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 smtClean="0">
                <a:solidFill>
                  <a:srgbClr val="4C4C4C"/>
                </a:solidFill>
              </a:rPr>
              <a:t>There is only one repository, always </a:t>
            </a:r>
            <a:r>
              <a:rPr lang="en-GB" sz="2000" b="1" dirty="0">
                <a:solidFill>
                  <a:srgbClr val="4C4C4C"/>
                </a:solidFill>
              </a:rPr>
              <a:t>use the default repository, </a:t>
            </a:r>
            <a:endParaRPr lang="en-GB" sz="2000" b="1" dirty="0" smtClean="0">
              <a:solidFill>
                <a:srgbClr val="4C4C4C"/>
              </a:solidFill>
            </a:endParaRP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>
                <a:solidFill>
                  <a:srgbClr val="4C4C4C"/>
                </a:solidFill>
              </a:rPr>
              <a:t>Repository repository = </a:t>
            </a:r>
            <a:r>
              <a:rPr lang="en-GB" sz="2000" b="1" dirty="0" err="1" smtClean="0">
                <a:solidFill>
                  <a:srgbClr val="4C4C4C"/>
                </a:solidFill>
              </a:rPr>
              <a:t>repositoryService.getCurrentRepository</a:t>
            </a:r>
            <a:r>
              <a:rPr lang="en-GB" sz="2000" b="1" dirty="0">
                <a:solidFill>
                  <a:srgbClr val="4C4C4C"/>
                </a:solidFill>
              </a:rPr>
              <a:t>();</a:t>
            </a: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endParaRPr lang="en-GB" sz="2000" b="1" dirty="0" smtClean="0">
              <a:solidFill>
                <a:srgbClr val="4C4C4C"/>
              </a:solidFill>
            </a:endParaRP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endParaRPr lang="en-GB" sz="2000" b="1" dirty="0">
              <a:solidFill>
                <a:srgbClr val="4C4C4C"/>
              </a:solidFill>
            </a:endParaRP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endParaRPr lang="en-GB" sz="2000" b="1" dirty="0">
              <a:solidFill>
                <a:srgbClr val="4C4C4C"/>
              </a:solidFill>
            </a:endParaRP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endParaRPr lang="en-GB" sz="2000" b="1" dirty="0">
              <a:solidFill>
                <a:srgbClr val="4C4C4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8657292"/>
      </p:ext>
    </p:extLst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 hangingPunct="1">
              <a:lnSpc>
                <a:spcPct val="92000"/>
              </a:lnSpc>
            </a:pPr>
            <a:r>
              <a:rPr lang="en-GB" sz="3600" dirty="0" smtClean="0">
                <a:solidFill>
                  <a:srgbClr val="FFA300"/>
                </a:solidFill>
              </a:rPr>
              <a:t>JCR Coding – JCR Session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77827" name="Text Box 2"/>
          <p:cNvSpPr txBox="1">
            <a:spLocks noChangeArrowheads="1"/>
          </p:cNvSpPr>
          <p:nvPr/>
        </p:nvSpPr>
        <p:spPr bwMode="auto">
          <a:xfrm>
            <a:off x="557213" y="1417638"/>
            <a:ext cx="10044112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258763" indent="-255588"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639763" indent="-209550"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 smtClean="0">
                <a:solidFill>
                  <a:srgbClr val="4C4C4C"/>
                </a:solidFill>
              </a:rPr>
              <a:t>For opening a session you have to login to a workspace.</a:t>
            </a: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 smtClean="0">
                <a:solidFill>
                  <a:srgbClr val="4C4C4C"/>
                </a:solidFill>
              </a:rPr>
              <a:t>Credentials </a:t>
            </a:r>
            <a:r>
              <a:rPr lang="en-GB" sz="2000" b="1" dirty="0">
                <a:solidFill>
                  <a:srgbClr val="4C4C4C"/>
                </a:solidFill>
              </a:rPr>
              <a:t>credentials = new </a:t>
            </a:r>
            <a:r>
              <a:rPr lang="en-GB" sz="2000" b="1" dirty="0" err="1">
                <a:solidFill>
                  <a:srgbClr val="4C4C4C"/>
                </a:solidFill>
              </a:rPr>
              <a:t>SimpleCredentials</a:t>
            </a:r>
            <a:r>
              <a:rPr lang="en-GB" sz="2000" b="1" dirty="0">
                <a:solidFill>
                  <a:srgbClr val="4C4C4C"/>
                </a:solidFill>
              </a:rPr>
              <a:t>("root", "</a:t>
            </a:r>
            <a:r>
              <a:rPr lang="en-GB" sz="2000" b="1" dirty="0" err="1">
                <a:solidFill>
                  <a:srgbClr val="4C4C4C"/>
                </a:solidFill>
              </a:rPr>
              <a:t>gtn</a:t>
            </a:r>
            <a:r>
              <a:rPr lang="en-GB" sz="2000" b="1" dirty="0">
                <a:solidFill>
                  <a:srgbClr val="4C4C4C"/>
                </a:solidFill>
              </a:rPr>
              <a:t>".</a:t>
            </a:r>
            <a:r>
              <a:rPr lang="en-GB" sz="2000" b="1" dirty="0" err="1">
                <a:solidFill>
                  <a:srgbClr val="4C4C4C"/>
                </a:solidFill>
              </a:rPr>
              <a:t>toCharArray</a:t>
            </a:r>
            <a:r>
              <a:rPr lang="en-GB" sz="2000" b="1" dirty="0">
                <a:solidFill>
                  <a:srgbClr val="4C4C4C"/>
                </a:solidFill>
              </a:rPr>
              <a:t>())</a:t>
            </a:r>
            <a:r>
              <a:rPr lang="en-GB" sz="2000" b="1" dirty="0" smtClean="0">
                <a:solidFill>
                  <a:srgbClr val="4C4C4C"/>
                </a:solidFill>
              </a:rPr>
              <a:t>;</a:t>
            </a:r>
            <a:br>
              <a:rPr lang="en-GB" sz="2000" b="1" dirty="0" smtClean="0">
                <a:solidFill>
                  <a:srgbClr val="4C4C4C"/>
                </a:solidFill>
              </a:rPr>
            </a:br>
            <a:r>
              <a:rPr lang="en-GB" sz="2000" b="1" dirty="0" smtClean="0">
                <a:solidFill>
                  <a:srgbClr val="4C4C4C"/>
                </a:solidFill>
              </a:rPr>
              <a:t>/</a:t>
            </a:r>
            <a:r>
              <a:rPr lang="en-GB" sz="2000" b="1" dirty="0">
                <a:solidFill>
                  <a:srgbClr val="4C4C4C"/>
                </a:solidFill>
              </a:rPr>
              <a:t>/ get a session on workspace ”collaboration</a:t>
            </a:r>
            <a:r>
              <a:rPr lang="en-GB" sz="2000" b="1" dirty="0" smtClean="0">
                <a:solidFill>
                  <a:srgbClr val="4C4C4C"/>
                </a:solidFill>
              </a:rPr>
              <a:t>”</a:t>
            </a:r>
            <a:br>
              <a:rPr lang="en-GB" sz="2000" b="1" dirty="0" smtClean="0">
                <a:solidFill>
                  <a:srgbClr val="4C4C4C"/>
                </a:solidFill>
              </a:rPr>
            </a:br>
            <a:r>
              <a:rPr lang="en-GB" sz="2000" b="1" dirty="0" smtClean="0">
                <a:solidFill>
                  <a:srgbClr val="4C4C4C"/>
                </a:solidFill>
              </a:rPr>
              <a:t>Session </a:t>
            </a:r>
            <a:r>
              <a:rPr lang="en-GB" sz="2000" b="1" dirty="0" err="1">
                <a:solidFill>
                  <a:srgbClr val="4C4C4C"/>
                </a:solidFill>
              </a:rPr>
              <a:t>jcrSession</a:t>
            </a:r>
            <a:r>
              <a:rPr lang="en-GB" sz="2000" b="1" dirty="0">
                <a:solidFill>
                  <a:srgbClr val="4C4C4C"/>
                </a:solidFill>
              </a:rPr>
              <a:t> = </a:t>
            </a:r>
            <a:r>
              <a:rPr lang="en-GB" sz="2000" b="1" dirty="0" err="1">
                <a:solidFill>
                  <a:srgbClr val="4C4C4C"/>
                </a:solidFill>
              </a:rPr>
              <a:t>repository.login</a:t>
            </a:r>
            <a:r>
              <a:rPr lang="en-GB" sz="2000" b="1" dirty="0">
                <a:solidFill>
                  <a:srgbClr val="4C4C4C"/>
                </a:solidFill>
              </a:rPr>
              <a:t>(credentials, "collaboration")</a:t>
            </a:r>
            <a:r>
              <a:rPr lang="en-GB" sz="2000" b="1" dirty="0" smtClean="0">
                <a:solidFill>
                  <a:srgbClr val="4C4C4C"/>
                </a:solidFill>
              </a:rPr>
              <a:t>;</a:t>
            </a:r>
          </a:p>
          <a:p>
            <a:pPr marL="3175" indent="0"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</a:pPr>
            <a:endParaRPr lang="en-GB" sz="2000" b="1" dirty="0" smtClean="0">
              <a:solidFill>
                <a:srgbClr val="4C4C4C"/>
              </a:solidFill>
            </a:endParaRPr>
          </a:p>
          <a:p>
            <a:pPr marL="3175" indent="0"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</a:pPr>
            <a:r>
              <a:rPr lang="en-GB" sz="2000" b="1" dirty="0" smtClean="0">
                <a:solidFill>
                  <a:srgbClr val="4C4C4C"/>
                </a:solidFill>
              </a:rPr>
              <a:t>System Session </a:t>
            </a: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 smtClean="0">
                <a:solidFill>
                  <a:srgbClr val="4C4C4C"/>
                </a:solidFill>
              </a:rPr>
              <a:t>Has unlimited permission, use it with care! And never on user operations!</a:t>
            </a: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 smtClean="0">
                <a:solidFill>
                  <a:srgbClr val="4C4C4C"/>
                </a:solidFill>
              </a:rPr>
              <a:t>Session </a:t>
            </a:r>
            <a:r>
              <a:rPr lang="en-GB" sz="2000" b="1" dirty="0" err="1">
                <a:solidFill>
                  <a:srgbClr val="4C4C4C"/>
                </a:solidFill>
              </a:rPr>
              <a:t>jcrSession</a:t>
            </a:r>
            <a:r>
              <a:rPr lang="en-GB" sz="2000" b="1" dirty="0">
                <a:solidFill>
                  <a:srgbClr val="4C4C4C"/>
                </a:solidFill>
              </a:rPr>
              <a:t> = </a:t>
            </a:r>
            <a:r>
              <a:rPr lang="en-GB" sz="2000" b="1" dirty="0" err="1" smtClean="0">
                <a:solidFill>
                  <a:srgbClr val="4C4C4C"/>
                </a:solidFill>
              </a:rPr>
              <a:t>repository.getSystemSession</a:t>
            </a:r>
            <a:r>
              <a:rPr lang="en-GB" sz="2000" b="1" dirty="0" smtClean="0">
                <a:solidFill>
                  <a:srgbClr val="4C4C4C"/>
                </a:solidFill>
              </a:rPr>
              <a:t>(“collaboration”)</a:t>
            </a:r>
            <a:endParaRPr lang="en-GB" sz="2000" b="1" dirty="0">
              <a:solidFill>
                <a:srgbClr val="4C4C4C"/>
              </a:solidFill>
            </a:endParaRP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endParaRPr lang="en-GB" sz="2000" b="1" dirty="0" smtClean="0">
              <a:solidFill>
                <a:srgbClr val="4C4C4C"/>
              </a:solidFill>
            </a:endParaRP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endParaRPr lang="en-GB" sz="2000" b="1" dirty="0">
              <a:solidFill>
                <a:srgbClr val="4C4C4C"/>
              </a:solidFill>
            </a:endParaRP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endParaRPr lang="en-GB" sz="2000" b="1" dirty="0">
              <a:solidFill>
                <a:srgbClr val="4C4C4C"/>
              </a:solidFill>
            </a:endParaRP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endParaRPr lang="en-GB" sz="2000" b="1" dirty="0">
              <a:solidFill>
                <a:srgbClr val="4C4C4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4061794"/>
      </p:ext>
    </p:extLst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 hangingPunct="1">
              <a:lnSpc>
                <a:spcPct val="92000"/>
              </a:lnSpc>
            </a:pPr>
            <a:r>
              <a:rPr lang="en-GB" sz="3600" dirty="0" smtClean="0">
                <a:solidFill>
                  <a:srgbClr val="FFA300"/>
                </a:solidFill>
              </a:rPr>
              <a:t>JCR Coding – JCR Session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77827" name="Text Box 2"/>
          <p:cNvSpPr txBox="1">
            <a:spLocks noChangeArrowheads="1"/>
          </p:cNvSpPr>
          <p:nvPr/>
        </p:nvSpPr>
        <p:spPr bwMode="auto">
          <a:xfrm>
            <a:off x="557213" y="1417638"/>
            <a:ext cx="10044112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258763" indent="-255588"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639763" indent="-209550"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 smtClean="0">
                <a:solidFill>
                  <a:srgbClr val="4C4C4C"/>
                </a:solidFill>
              </a:rPr>
              <a:t>import </a:t>
            </a:r>
            <a:r>
              <a:rPr lang="en-GB" sz="2000" b="1" dirty="0" err="1" smtClean="0">
                <a:solidFill>
                  <a:srgbClr val="4C4C4C"/>
                </a:solidFill>
              </a:rPr>
              <a:t>javax.jcr</a:t>
            </a:r>
            <a:r>
              <a:rPr lang="en-GB" sz="2000" b="1" dirty="0" smtClean="0">
                <a:solidFill>
                  <a:srgbClr val="4C4C4C"/>
                </a:solidFill>
              </a:rPr>
              <a:t>.*</a:t>
            </a: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 smtClean="0">
                <a:solidFill>
                  <a:srgbClr val="4C4C4C"/>
                </a:solidFill>
              </a:rPr>
              <a:t>import </a:t>
            </a:r>
            <a:r>
              <a:rPr lang="en-GB" sz="2000" b="1" dirty="0" err="1">
                <a:solidFill>
                  <a:srgbClr val="4C4C4C"/>
                </a:solidFill>
              </a:rPr>
              <a:t>javax.jcr.query</a:t>
            </a:r>
            <a:r>
              <a:rPr lang="en-GB" sz="2000" b="1" dirty="0">
                <a:solidFill>
                  <a:srgbClr val="4C4C4C"/>
                </a:solidFill>
              </a:rPr>
              <a:t>.*</a:t>
            </a: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>
                <a:solidFill>
                  <a:srgbClr val="4C4C4C"/>
                </a:solidFill>
              </a:rPr>
              <a:t>import </a:t>
            </a:r>
            <a:r>
              <a:rPr lang="en-GB" sz="2000" b="1" dirty="0" err="1">
                <a:solidFill>
                  <a:srgbClr val="4C4C4C"/>
                </a:solidFill>
              </a:rPr>
              <a:t>org.exoplatform.services.jcr.RepositoryService</a:t>
            </a:r>
            <a:endParaRPr lang="en-GB" sz="2000" b="1" dirty="0">
              <a:solidFill>
                <a:srgbClr val="4C4C4C"/>
              </a:solidFill>
            </a:endParaRP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>
                <a:solidFill>
                  <a:srgbClr val="4C4C4C"/>
                </a:solidFill>
              </a:rPr>
              <a:t>import </a:t>
            </a:r>
            <a:r>
              <a:rPr lang="en-GB" sz="2000" b="1" dirty="0" err="1">
                <a:solidFill>
                  <a:srgbClr val="4C4C4C"/>
                </a:solidFill>
              </a:rPr>
              <a:t>org.exoplatform.container.ExoContainerContext</a:t>
            </a:r>
            <a:r>
              <a:rPr lang="en-GB" sz="2000" b="1" dirty="0" smtClean="0">
                <a:solidFill>
                  <a:srgbClr val="4C4C4C"/>
                </a:solidFill>
              </a:rPr>
              <a:t>;</a:t>
            </a: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 err="1">
                <a:solidFill>
                  <a:srgbClr val="4C4C4C"/>
                </a:solidFill>
              </a:rPr>
              <a:t>ExoContainer</a:t>
            </a:r>
            <a:r>
              <a:rPr lang="en-GB" sz="2000" b="1" dirty="0">
                <a:solidFill>
                  <a:srgbClr val="4C4C4C"/>
                </a:solidFill>
              </a:rPr>
              <a:t> </a:t>
            </a:r>
            <a:r>
              <a:rPr lang="en-GB" sz="2000" b="1" dirty="0" err="1">
                <a:solidFill>
                  <a:srgbClr val="4C4C4C"/>
                </a:solidFill>
              </a:rPr>
              <a:t>myContainer</a:t>
            </a:r>
            <a:r>
              <a:rPr lang="en-GB" sz="2000" b="1" dirty="0">
                <a:solidFill>
                  <a:srgbClr val="4C4C4C"/>
                </a:solidFill>
              </a:rPr>
              <a:t> = </a:t>
            </a:r>
            <a:r>
              <a:rPr lang="en-GB" sz="2000" b="1" dirty="0" err="1">
                <a:solidFill>
                  <a:srgbClr val="4C4C4C"/>
                </a:solidFill>
              </a:rPr>
              <a:t>ExoContainerContext.getCurrentContainer</a:t>
            </a:r>
            <a:r>
              <a:rPr lang="en-GB" sz="2000" b="1" dirty="0">
                <a:solidFill>
                  <a:srgbClr val="4C4C4C"/>
                </a:solidFill>
              </a:rPr>
              <a:t>()</a:t>
            </a:r>
            <a:r>
              <a:rPr lang="en-GB" sz="2000" b="1" dirty="0" smtClean="0">
                <a:solidFill>
                  <a:srgbClr val="4C4C4C"/>
                </a:solidFill>
              </a:rPr>
              <a:t>;</a:t>
            </a: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 smtClean="0">
                <a:solidFill>
                  <a:srgbClr val="4C4C4C"/>
                </a:solidFill>
              </a:rPr>
              <a:t> </a:t>
            </a:r>
            <a:r>
              <a:rPr lang="en-GB" sz="2000" b="1" dirty="0" err="1" smtClean="0">
                <a:solidFill>
                  <a:srgbClr val="4C4C4C"/>
                </a:solidFill>
              </a:rPr>
              <a:t>RepositoryService</a:t>
            </a:r>
            <a:r>
              <a:rPr lang="en-GB" sz="2000" b="1" dirty="0" smtClean="0">
                <a:solidFill>
                  <a:srgbClr val="4C4C4C"/>
                </a:solidFill>
              </a:rPr>
              <a:t> </a:t>
            </a:r>
            <a:r>
              <a:rPr lang="en-GB" sz="2000" b="1" dirty="0" err="1">
                <a:solidFill>
                  <a:srgbClr val="4C4C4C"/>
                </a:solidFill>
              </a:rPr>
              <a:t>repositoryService</a:t>
            </a:r>
            <a:r>
              <a:rPr lang="en-GB" sz="2000" b="1" dirty="0">
                <a:solidFill>
                  <a:srgbClr val="4C4C4C"/>
                </a:solidFill>
              </a:rPr>
              <a:t> = (</a:t>
            </a:r>
            <a:r>
              <a:rPr lang="en-GB" sz="2000" b="1" dirty="0" err="1">
                <a:solidFill>
                  <a:srgbClr val="4C4C4C"/>
                </a:solidFill>
              </a:rPr>
              <a:t>RepositoryService</a:t>
            </a:r>
            <a:r>
              <a:rPr lang="en-GB" sz="2000" b="1" dirty="0">
                <a:solidFill>
                  <a:srgbClr val="4C4C4C"/>
                </a:solidFill>
              </a:rPr>
              <a:t>)	</a:t>
            </a:r>
            <a:r>
              <a:rPr lang="en-GB" sz="2000" b="1" dirty="0" err="1" smtClean="0">
                <a:solidFill>
                  <a:srgbClr val="4C4C4C"/>
                </a:solidFill>
              </a:rPr>
              <a:t>myContainer</a:t>
            </a:r>
            <a:r>
              <a:rPr lang="en-GB" sz="2000" b="1" dirty="0">
                <a:solidFill>
                  <a:srgbClr val="4C4C4C"/>
                </a:solidFill>
              </a:rPr>
              <a:t>. </a:t>
            </a:r>
            <a:r>
              <a:rPr lang="en-GB" sz="2000" b="1" dirty="0" err="1" smtClean="0">
                <a:solidFill>
                  <a:srgbClr val="4C4C4C"/>
                </a:solidFill>
              </a:rPr>
              <a:t>getComponentInstanceOfType</a:t>
            </a:r>
            <a:r>
              <a:rPr lang="en-GB" sz="2000" b="1" dirty="0" smtClean="0">
                <a:solidFill>
                  <a:srgbClr val="4C4C4C"/>
                </a:solidFill>
              </a:rPr>
              <a:t>(</a:t>
            </a:r>
            <a:r>
              <a:rPr lang="en-GB" sz="2000" b="1" dirty="0" err="1">
                <a:solidFill>
                  <a:srgbClr val="4C4C4C"/>
                </a:solidFill>
              </a:rPr>
              <a:t>RepositoryService.class</a:t>
            </a:r>
            <a:r>
              <a:rPr lang="en-GB" sz="2000" b="1" dirty="0">
                <a:solidFill>
                  <a:srgbClr val="4C4C4C"/>
                </a:solidFill>
              </a:rPr>
              <a:t>)</a:t>
            </a:r>
            <a:r>
              <a:rPr lang="en-GB" sz="2000" b="1" dirty="0" smtClean="0">
                <a:solidFill>
                  <a:srgbClr val="4C4C4C"/>
                </a:solidFill>
              </a:rPr>
              <a:t>;</a:t>
            </a: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 smtClean="0">
                <a:solidFill>
                  <a:srgbClr val="4C4C4C"/>
                </a:solidFill>
              </a:rPr>
              <a:t> Repository </a:t>
            </a:r>
            <a:r>
              <a:rPr lang="en-GB" sz="2000" b="1" dirty="0">
                <a:solidFill>
                  <a:srgbClr val="4C4C4C"/>
                </a:solidFill>
              </a:rPr>
              <a:t>repository = </a:t>
            </a:r>
            <a:r>
              <a:rPr lang="en-GB" sz="2000" b="1" dirty="0" err="1" smtClean="0">
                <a:solidFill>
                  <a:srgbClr val="4C4C4C"/>
                </a:solidFill>
              </a:rPr>
              <a:t>repositoryService.getCurrentRepository</a:t>
            </a:r>
            <a:r>
              <a:rPr lang="en-GB" sz="2000" b="1" dirty="0" smtClean="0">
                <a:solidFill>
                  <a:srgbClr val="4C4C4C"/>
                </a:solidFill>
              </a:rPr>
              <a:t>(</a:t>
            </a:r>
            <a:r>
              <a:rPr lang="en-GB" sz="2000" b="1" dirty="0">
                <a:solidFill>
                  <a:srgbClr val="4C4C4C"/>
                </a:solidFill>
              </a:rPr>
              <a:t>)</a:t>
            </a:r>
            <a:r>
              <a:rPr lang="en-GB" sz="2000" b="1" dirty="0" smtClean="0">
                <a:solidFill>
                  <a:srgbClr val="4C4C4C"/>
                </a:solidFill>
              </a:rPr>
              <a:t>;</a:t>
            </a:r>
            <a:endParaRPr lang="en-GB" sz="2000" b="1" dirty="0">
              <a:solidFill>
                <a:srgbClr val="4C4C4C"/>
              </a:solidFill>
            </a:endParaRP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>
                <a:solidFill>
                  <a:srgbClr val="4C4C4C"/>
                </a:solidFill>
              </a:rPr>
              <a:t>Credentials credentials = new </a:t>
            </a:r>
            <a:r>
              <a:rPr lang="en-GB" sz="2000" b="1" dirty="0" err="1">
                <a:solidFill>
                  <a:srgbClr val="4C4C4C"/>
                </a:solidFill>
              </a:rPr>
              <a:t>SimpleCredentials</a:t>
            </a:r>
            <a:r>
              <a:rPr lang="en-GB" sz="2000" b="1" dirty="0">
                <a:solidFill>
                  <a:srgbClr val="4C4C4C"/>
                </a:solidFill>
              </a:rPr>
              <a:t>("root", "</a:t>
            </a:r>
            <a:r>
              <a:rPr lang="en-GB" sz="2000" b="1" dirty="0" err="1">
                <a:solidFill>
                  <a:srgbClr val="4C4C4C"/>
                </a:solidFill>
              </a:rPr>
              <a:t>gtn</a:t>
            </a:r>
            <a:r>
              <a:rPr lang="en-GB" sz="2000" b="1" dirty="0">
                <a:solidFill>
                  <a:srgbClr val="4C4C4C"/>
                </a:solidFill>
              </a:rPr>
              <a:t>".</a:t>
            </a:r>
            <a:r>
              <a:rPr lang="en-GB" sz="2000" b="1" dirty="0" err="1">
                <a:solidFill>
                  <a:srgbClr val="4C4C4C"/>
                </a:solidFill>
              </a:rPr>
              <a:t>toCharArray</a:t>
            </a:r>
            <a:r>
              <a:rPr lang="en-GB" sz="2000" b="1" dirty="0">
                <a:solidFill>
                  <a:srgbClr val="4C4C4C"/>
                </a:solidFill>
              </a:rPr>
              <a:t>());</a:t>
            </a:r>
            <a:br>
              <a:rPr lang="en-GB" sz="2000" b="1" dirty="0">
                <a:solidFill>
                  <a:srgbClr val="4C4C4C"/>
                </a:solidFill>
              </a:rPr>
            </a:br>
            <a:r>
              <a:rPr lang="en-GB" sz="2000" b="1" dirty="0">
                <a:solidFill>
                  <a:srgbClr val="4C4C4C"/>
                </a:solidFill>
              </a:rPr>
              <a:t>// get a session on workspace ”collaboration”</a:t>
            </a:r>
            <a:br>
              <a:rPr lang="en-GB" sz="2000" b="1" dirty="0">
                <a:solidFill>
                  <a:srgbClr val="4C4C4C"/>
                </a:solidFill>
              </a:rPr>
            </a:br>
            <a:r>
              <a:rPr lang="en-GB" sz="2000" b="1" dirty="0">
                <a:solidFill>
                  <a:srgbClr val="4C4C4C"/>
                </a:solidFill>
              </a:rPr>
              <a:t>Session </a:t>
            </a:r>
            <a:r>
              <a:rPr lang="en-GB" sz="2000" b="1" dirty="0" err="1">
                <a:solidFill>
                  <a:srgbClr val="4C4C4C"/>
                </a:solidFill>
              </a:rPr>
              <a:t>jcrSession</a:t>
            </a:r>
            <a:r>
              <a:rPr lang="en-GB" sz="2000" b="1" dirty="0">
                <a:solidFill>
                  <a:srgbClr val="4C4C4C"/>
                </a:solidFill>
              </a:rPr>
              <a:t> = </a:t>
            </a:r>
            <a:r>
              <a:rPr lang="en-GB" sz="2000" b="1" dirty="0" err="1">
                <a:solidFill>
                  <a:srgbClr val="4C4C4C"/>
                </a:solidFill>
              </a:rPr>
              <a:t>repository.login</a:t>
            </a:r>
            <a:r>
              <a:rPr lang="en-GB" sz="2000" b="1" dirty="0">
                <a:solidFill>
                  <a:srgbClr val="4C4C4C"/>
                </a:solidFill>
              </a:rPr>
              <a:t>(credentials, "collaboration");</a:t>
            </a: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endParaRPr lang="en-GB" sz="2000" b="1" dirty="0">
              <a:solidFill>
                <a:srgbClr val="4C4C4C"/>
              </a:solidFill>
            </a:endParaRP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endParaRPr lang="en-GB" sz="2000" b="1" dirty="0" smtClean="0">
              <a:solidFill>
                <a:srgbClr val="4C4C4C"/>
              </a:solidFill>
            </a:endParaRP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endParaRPr lang="en-GB" sz="2000" b="1" dirty="0">
              <a:solidFill>
                <a:srgbClr val="4C4C4C"/>
              </a:solidFill>
            </a:endParaRP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endParaRPr lang="en-GB" sz="2000" b="1" dirty="0">
              <a:solidFill>
                <a:srgbClr val="4C4C4C"/>
              </a:solidFill>
            </a:endParaRP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endParaRPr lang="en-GB" sz="2000" b="1" dirty="0">
              <a:solidFill>
                <a:srgbClr val="4C4C4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7018507"/>
      </p:ext>
    </p:extLst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 hangingPunct="1">
              <a:lnSpc>
                <a:spcPct val="92000"/>
              </a:lnSpc>
            </a:pPr>
            <a:r>
              <a:rPr lang="en-GB" sz="3600" dirty="0" smtClean="0">
                <a:solidFill>
                  <a:srgbClr val="FFA300"/>
                </a:solidFill>
              </a:rPr>
              <a:t>JCR Coding – Node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77827" name="Text Box 2"/>
          <p:cNvSpPr txBox="1">
            <a:spLocks noChangeArrowheads="1"/>
          </p:cNvSpPr>
          <p:nvPr/>
        </p:nvSpPr>
        <p:spPr bwMode="auto">
          <a:xfrm>
            <a:off x="557213" y="1417638"/>
            <a:ext cx="10044112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258763" indent="-255588"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639763" indent="-209550"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 smtClean="0">
                <a:solidFill>
                  <a:srgbClr val="4C4C4C"/>
                </a:solidFill>
              </a:rPr>
              <a:t>// Get the root node of the workspace</a:t>
            </a: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 smtClean="0">
                <a:solidFill>
                  <a:srgbClr val="4C4C4C"/>
                </a:solidFill>
              </a:rPr>
              <a:t>Node </a:t>
            </a:r>
            <a:r>
              <a:rPr lang="en-GB" sz="2000" b="1" dirty="0">
                <a:solidFill>
                  <a:srgbClr val="4C4C4C"/>
                </a:solidFill>
              </a:rPr>
              <a:t>root = </a:t>
            </a:r>
            <a:r>
              <a:rPr lang="en-GB" sz="2000" b="1" dirty="0" err="1">
                <a:solidFill>
                  <a:srgbClr val="4C4C4C"/>
                </a:solidFill>
              </a:rPr>
              <a:t>jcrSession.getRootNode</a:t>
            </a:r>
            <a:r>
              <a:rPr lang="en-GB" sz="2000" b="1" dirty="0">
                <a:solidFill>
                  <a:srgbClr val="4C4C4C"/>
                </a:solidFill>
              </a:rPr>
              <a:t>();</a:t>
            </a: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 smtClean="0">
                <a:solidFill>
                  <a:srgbClr val="4C4C4C"/>
                </a:solidFill>
              </a:rPr>
              <a:t>// Search all child nodes of the root node</a:t>
            </a:r>
            <a:endParaRPr lang="en-GB" sz="2000" b="1" dirty="0">
              <a:solidFill>
                <a:srgbClr val="4C4C4C"/>
              </a:solidFill>
            </a:endParaRP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 err="1" smtClean="0">
                <a:solidFill>
                  <a:srgbClr val="4C4C4C"/>
                </a:solidFill>
              </a:rPr>
              <a:t>NodeIterator</a:t>
            </a:r>
            <a:r>
              <a:rPr lang="en-GB" sz="2000" b="1" dirty="0" smtClean="0">
                <a:solidFill>
                  <a:srgbClr val="4C4C4C"/>
                </a:solidFill>
              </a:rPr>
              <a:t> </a:t>
            </a:r>
            <a:r>
              <a:rPr lang="en-GB" sz="2000" b="1" dirty="0">
                <a:solidFill>
                  <a:srgbClr val="4C4C4C"/>
                </a:solidFill>
              </a:rPr>
              <a:t>iterator = </a:t>
            </a:r>
            <a:r>
              <a:rPr lang="en-GB" sz="2000" b="1" dirty="0" err="1">
                <a:solidFill>
                  <a:srgbClr val="4C4C4C"/>
                </a:solidFill>
              </a:rPr>
              <a:t>root.getNodes</a:t>
            </a:r>
            <a:r>
              <a:rPr lang="en-GB" sz="2000" b="1" dirty="0">
                <a:solidFill>
                  <a:srgbClr val="4C4C4C"/>
                </a:solidFill>
              </a:rPr>
              <a:t>();</a:t>
            </a: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>
                <a:solidFill>
                  <a:srgbClr val="4C4C4C"/>
                </a:solidFill>
              </a:rPr>
              <a:t>    while (</a:t>
            </a:r>
            <a:r>
              <a:rPr lang="en-GB" sz="2000" b="1" dirty="0" err="1">
                <a:solidFill>
                  <a:srgbClr val="4C4C4C"/>
                </a:solidFill>
              </a:rPr>
              <a:t>iterator.hasNext</a:t>
            </a:r>
            <a:r>
              <a:rPr lang="en-GB" sz="2000" b="1" dirty="0">
                <a:solidFill>
                  <a:srgbClr val="4C4C4C"/>
                </a:solidFill>
              </a:rPr>
              <a:t>()) {</a:t>
            </a: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>
                <a:solidFill>
                  <a:srgbClr val="4C4C4C"/>
                </a:solidFill>
              </a:rPr>
              <a:t>      Node </a:t>
            </a:r>
            <a:r>
              <a:rPr lang="en-GB" sz="2000" b="1" dirty="0" err="1">
                <a:solidFill>
                  <a:srgbClr val="4C4C4C"/>
                </a:solidFill>
              </a:rPr>
              <a:t>iterNode</a:t>
            </a:r>
            <a:r>
              <a:rPr lang="en-GB" sz="2000" b="1" dirty="0">
                <a:solidFill>
                  <a:srgbClr val="4C4C4C"/>
                </a:solidFill>
              </a:rPr>
              <a:t>= </a:t>
            </a:r>
            <a:r>
              <a:rPr lang="en-GB" sz="2000" b="1" dirty="0" err="1">
                <a:solidFill>
                  <a:srgbClr val="4C4C4C"/>
                </a:solidFill>
              </a:rPr>
              <a:t>iterator.nextNode</a:t>
            </a:r>
            <a:r>
              <a:rPr lang="en-GB" sz="2000" b="1" dirty="0">
                <a:solidFill>
                  <a:srgbClr val="4C4C4C"/>
                </a:solidFill>
              </a:rPr>
              <a:t>();</a:t>
            </a: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>
                <a:solidFill>
                  <a:srgbClr val="4C4C4C"/>
                </a:solidFill>
              </a:rPr>
              <a:t>       </a:t>
            </a:r>
            <a:r>
              <a:rPr lang="en-GB" sz="2000" b="1" dirty="0" err="1" smtClean="0">
                <a:solidFill>
                  <a:srgbClr val="4C4C4C"/>
                </a:solidFill>
              </a:rPr>
              <a:t>System.out.println</a:t>
            </a:r>
            <a:r>
              <a:rPr lang="en-GB" sz="2000" b="1" dirty="0" smtClean="0">
                <a:solidFill>
                  <a:srgbClr val="4C4C4C"/>
                </a:solidFill>
              </a:rPr>
              <a:t>( </a:t>
            </a:r>
            <a:r>
              <a:rPr lang="en-GB" sz="2000" b="1" dirty="0" err="1">
                <a:solidFill>
                  <a:srgbClr val="4C4C4C"/>
                </a:solidFill>
              </a:rPr>
              <a:t>iterNode.getName</a:t>
            </a:r>
            <a:r>
              <a:rPr lang="en-GB" sz="2000" b="1" dirty="0">
                <a:solidFill>
                  <a:srgbClr val="4C4C4C"/>
                </a:solidFill>
              </a:rPr>
              <a:t>() + “  “ </a:t>
            </a:r>
            <a:r>
              <a:rPr lang="en-GB" sz="2000" b="1" dirty="0" smtClean="0">
                <a:solidFill>
                  <a:srgbClr val="4C4C4C"/>
                </a:solidFill>
              </a:rPr>
              <a:t>+ </a:t>
            </a:r>
            <a:r>
              <a:rPr lang="en-GB" sz="2000" b="1" dirty="0" err="1">
                <a:solidFill>
                  <a:srgbClr val="4C4C4C"/>
                </a:solidFill>
              </a:rPr>
              <a:t>node.getProperty</a:t>
            </a:r>
            <a:r>
              <a:rPr lang="en-GB" sz="2000" b="1" dirty="0" smtClean="0">
                <a:solidFill>
                  <a:srgbClr val="4C4C4C"/>
                </a:solidFill>
              </a:rPr>
              <a:t>(”</a:t>
            </a:r>
            <a:r>
              <a:rPr lang="en-GB" sz="2000" b="1" dirty="0" err="1" smtClean="0">
                <a:solidFill>
                  <a:srgbClr val="4C4C4C"/>
                </a:solidFill>
              </a:rPr>
              <a:t>jcr:uuid</a:t>
            </a:r>
            <a:r>
              <a:rPr lang="en-GB" sz="2000" b="1" dirty="0" smtClean="0">
                <a:solidFill>
                  <a:srgbClr val="4C4C4C"/>
                </a:solidFill>
              </a:rPr>
              <a:t>"</a:t>
            </a:r>
            <a:r>
              <a:rPr lang="en-GB" sz="2000" b="1" dirty="0">
                <a:solidFill>
                  <a:srgbClr val="4C4C4C"/>
                </a:solidFill>
              </a:rPr>
              <a:t>).</a:t>
            </a:r>
            <a:r>
              <a:rPr lang="en-GB" sz="2000" b="1" dirty="0" err="1">
                <a:solidFill>
                  <a:srgbClr val="4C4C4C"/>
                </a:solidFill>
              </a:rPr>
              <a:t>getValue</a:t>
            </a:r>
            <a:r>
              <a:rPr lang="en-GB" sz="2000" b="1" dirty="0">
                <a:solidFill>
                  <a:srgbClr val="4C4C4C"/>
                </a:solidFill>
              </a:rPr>
              <a:t>().</a:t>
            </a:r>
            <a:r>
              <a:rPr lang="en-GB" sz="2000" b="1" dirty="0" err="1">
                <a:solidFill>
                  <a:srgbClr val="4C4C4C"/>
                </a:solidFill>
              </a:rPr>
              <a:t>getString</a:t>
            </a:r>
            <a:r>
              <a:rPr lang="en-GB" sz="2000" b="1" dirty="0">
                <a:solidFill>
                  <a:srgbClr val="4C4C4C"/>
                </a:solidFill>
              </a:rPr>
              <a:t>() )</a:t>
            </a:r>
            <a:r>
              <a:rPr lang="en-GB" sz="2000" b="1" dirty="0" smtClean="0">
                <a:solidFill>
                  <a:srgbClr val="4C4C4C"/>
                </a:solidFill>
              </a:rPr>
              <a:t>;</a:t>
            </a:r>
            <a:endParaRPr lang="en-GB" sz="2000" b="1" dirty="0">
              <a:solidFill>
                <a:srgbClr val="4C4C4C"/>
              </a:solidFill>
            </a:endParaRP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>
                <a:solidFill>
                  <a:srgbClr val="4C4C4C"/>
                </a:solidFill>
              </a:rPr>
              <a:t>      }</a:t>
            </a: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endParaRPr lang="en-GB" sz="2000" b="1" dirty="0" smtClean="0">
              <a:solidFill>
                <a:srgbClr val="4C4C4C"/>
              </a:solidFill>
            </a:endParaRP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endParaRPr lang="en-GB" sz="2000" b="1" dirty="0">
              <a:solidFill>
                <a:srgbClr val="4C4C4C"/>
              </a:solidFill>
            </a:endParaRP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endParaRPr lang="en-GB" sz="2000" b="1" dirty="0">
              <a:solidFill>
                <a:srgbClr val="4C4C4C"/>
              </a:solidFill>
            </a:endParaRP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endParaRPr lang="en-GB" sz="2000" b="1" dirty="0">
              <a:solidFill>
                <a:srgbClr val="4C4C4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6028804"/>
      </p:ext>
    </p:extLst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 hangingPunct="1">
              <a:lnSpc>
                <a:spcPct val="92000"/>
              </a:lnSpc>
            </a:pPr>
            <a:r>
              <a:rPr lang="en-GB" sz="3600" dirty="0" smtClean="0">
                <a:solidFill>
                  <a:srgbClr val="FFA300"/>
                </a:solidFill>
              </a:rPr>
              <a:t>JCR Coding – Queries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77827" name="Text Box 2"/>
          <p:cNvSpPr txBox="1">
            <a:spLocks noChangeArrowheads="1"/>
          </p:cNvSpPr>
          <p:nvPr/>
        </p:nvSpPr>
        <p:spPr bwMode="auto">
          <a:xfrm>
            <a:off x="557213" y="1417638"/>
            <a:ext cx="10044112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258763" indent="-255588"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639763" indent="-209550"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 smtClean="0">
                <a:solidFill>
                  <a:srgbClr val="4C4C4C"/>
                </a:solidFill>
              </a:rPr>
              <a:t>More details can be found in the specification :</a:t>
            </a: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>
                <a:solidFill>
                  <a:srgbClr val="4C4C4C"/>
                </a:solidFill>
              </a:rPr>
              <a:t> </a:t>
            </a:r>
            <a:r>
              <a:rPr lang="en-GB" sz="2000" b="1" dirty="0" err="1">
                <a:solidFill>
                  <a:srgbClr val="4C4C4C"/>
                </a:solidFill>
              </a:rPr>
              <a:t>QueryManager</a:t>
            </a:r>
            <a:r>
              <a:rPr lang="en-GB" sz="2000" b="1" dirty="0">
                <a:solidFill>
                  <a:srgbClr val="4C4C4C"/>
                </a:solidFill>
              </a:rPr>
              <a:t> </a:t>
            </a:r>
            <a:r>
              <a:rPr lang="en-GB" sz="2000" b="1" dirty="0" err="1">
                <a:solidFill>
                  <a:srgbClr val="4C4C4C"/>
                </a:solidFill>
              </a:rPr>
              <a:t>qm</a:t>
            </a:r>
            <a:r>
              <a:rPr lang="en-GB" sz="2000" b="1" dirty="0">
                <a:solidFill>
                  <a:srgbClr val="4C4C4C"/>
                </a:solidFill>
              </a:rPr>
              <a:t> = </a:t>
            </a:r>
            <a:r>
              <a:rPr lang="en-GB" sz="2000" b="1" dirty="0" err="1">
                <a:solidFill>
                  <a:srgbClr val="4C4C4C"/>
                </a:solidFill>
              </a:rPr>
              <a:t>jcrSession.getWorkspace</a:t>
            </a:r>
            <a:r>
              <a:rPr lang="en-GB" sz="2000" b="1" dirty="0">
                <a:solidFill>
                  <a:srgbClr val="4C4C4C"/>
                </a:solidFill>
              </a:rPr>
              <a:t>().</a:t>
            </a:r>
            <a:r>
              <a:rPr lang="en-GB" sz="2000" b="1" dirty="0" err="1">
                <a:solidFill>
                  <a:srgbClr val="4C4C4C"/>
                </a:solidFill>
              </a:rPr>
              <a:t>getQueryManager</a:t>
            </a:r>
            <a:r>
              <a:rPr lang="en-GB" sz="2000" b="1" dirty="0">
                <a:solidFill>
                  <a:srgbClr val="4C4C4C"/>
                </a:solidFill>
              </a:rPr>
              <a:t>();</a:t>
            </a: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>
                <a:solidFill>
                  <a:srgbClr val="4C4C4C"/>
                </a:solidFill>
              </a:rPr>
              <a:t>    Query q = </a:t>
            </a:r>
            <a:r>
              <a:rPr lang="en-GB" sz="2000" b="1" dirty="0" err="1">
                <a:solidFill>
                  <a:srgbClr val="4C4C4C"/>
                </a:solidFill>
              </a:rPr>
              <a:t>qm.createQuery</a:t>
            </a:r>
            <a:r>
              <a:rPr lang="en-GB" sz="2000" b="1" dirty="0">
                <a:solidFill>
                  <a:srgbClr val="4C4C4C"/>
                </a:solidFill>
              </a:rPr>
              <a:t>("select * from </a:t>
            </a:r>
            <a:r>
              <a:rPr lang="en-GB" sz="2000" b="1" dirty="0" err="1">
                <a:solidFill>
                  <a:srgbClr val="4C4C4C"/>
                </a:solidFill>
              </a:rPr>
              <a:t>exo:article</a:t>
            </a:r>
            <a:r>
              <a:rPr lang="en-GB" sz="2000" b="1" dirty="0">
                <a:solidFill>
                  <a:srgbClr val="4C4C4C"/>
                </a:solidFill>
              </a:rPr>
              <a:t>", </a:t>
            </a:r>
            <a:r>
              <a:rPr lang="en-GB" sz="2000" b="1" dirty="0" err="1">
                <a:solidFill>
                  <a:srgbClr val="4C4C4C"/>
                </a:solidFill>
              </a:rPr>
              <a:t>Query.SQL</a:t>
            </a:r>
            <a:r>
              <a:rPr lang="en-GB" sz="2000" b="1" dirty="0">
                <a:solidFill>
                  <a:srgbClr val="4C4C4C"/>
                </a:solidFill>
              </a:rPr>
              <a:t>)</a:t>
            </a: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>
                <a:solidFill>
                  <a:srgbClr val="4C4C4C"/>
                </a:solidFill>
              </a:rPr>
              <a:t>    </a:t>
            </a:r>
            <a:r>
              <a:rPr lang="en-GB" sz="2000" b="1" dirty="0" err="1">
                <a:solidFill>
                  <a:srgbClr val="4C4C4C"/>
                </a:solidFill>
              </a:rPr>
              <a:t>NodeIterator</a:t>
            </a:r>
            <a:r>
              <a:rPr lang="en-GB" sz="2000" b="1" dirty="0">
                <a:solidFill>
                  <a:srgbClr val="4C4C4C"/>
                </a:solidFill>
              </a:rPr>
              <a:t> </a:t>
            </a:r>
            <a:r>
              <a:rPr lang="en-GB" sz="2000" b="1" dirty="0" err="1">
                <a:solidFill>
                  <a:srgbClr val="4C4C4C"/>
                </a:solidFill>
              </a:rPr>
              <a:t>ni</a:t>
            </a:r>
            <a:r>
              <a:rPr lang="en-GB" sz="2000" b="1" dirty="0">
                <a:solidFill>
                  <a:srgbClr val="4C4C4C"/>
                </a:solidFill>
              </a:rPr>
              <a:t> = </a:t>
            </a:r>
            <a:r>
              <a:rPr lang="en-GB" sz="2000" b="1" dirty="0" err="1">
                <a:solidFill>
                  <a:srgbClr val="4C4C4C"/>
                </a:solidFill>
              </a:rPr>
              <a:t>q.execute</a:t>
            </a:r>
            <a:r>
              <a:rPr lang="en-GB" sz="2000" b="1" dirty="0">
                <a:solidFill>
                  <a:srgbClr val="4C4C4C"/>
                </a:solidFill>
              </a:rPr>
              <a:t>().</a:t>
            </a:r>
            <a:r>
              <a:rPr lang="en-GB" sz="2000" b="1" dirty="0" err="1">
                <a:solidFill>
                  <a:srgbClr val="4C4C4C"/>
                </a:solidFill>
              </a:rPr>
              <a:t>getNodes</a:t>
            </a:r>
            <a:r>
              <a:rPr lang="en-GB" sz="2000" b="1" dirty="0">
                <a:solidFill>
                  <a:srgbClr val="4C4C4C"/>
                </a:solidFill>
              </a:rPr>
              <a:t>()</a:t>
            </a:r>
            <a:r>
              <a:rPr lang="en-GB" sz="2000" b="1" dirty="0" smtClean="0">
                <a:solidFill>
                  <a:srgbClr val="4C4C4C"/>
                </a:solidFill>
              </a:rPr>
              <a:t>;</a:t>
            </a: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 smtClean="0">
                <a:solidFill>
                  <a:srgbClr val="4C4C4C"/>
                </a:solidFill>
              </a:rPr>
              <a:t>…</a:t>
            </a: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 err="1">
                <a:solidFill>
                  <a:srgbClr val="4C4C4C"/>
                </a:solidFill>
              </a:rPr>
              <a:t>Node.getIndex</a:t>
            </a:r>
            <a:r>
              <a:rPr lang="en-GB" sz="2000" b="1" dirty="0">
                <a:solidFill>
                  <a:srgbClr val="4C4C4C"/>
                </a:solidFill>
              </a:rPr>
              <a:t>() : returns the index of this node within the ordered set of its same-name sibling nodes.</a:t>
            </a: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endParaRPr lang="en-GB" sz="2000" b="1" dirty="0">
              <a:solidFill>
                <a:srgbClr val="4C4C4C"/>
              </a:solidFill>
            </a:endParaRP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 err="1" smtClean="0">
                <a:solidFill>
                  <a:srgbClr val="4C4C4C"/>
                </a:solidFill>
              </a:rPr>
              <a:t>MultiValue</a:t>
            </a:r>
            <a:r>
              <a:rPr lang="en-GB" sz="2000" b="1" dirty="0" smtClean="0">
                <a:solidFill>
                  <a:srgbClr val="4C4C4C"/>
                </a:solidFill>
              </a:rPr>
              <a:t> Properties:</a:t>
            </a: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 smtClean="0">
                <a:solidFill>
                  <a:srgbClr val="4C4C4C"/>
                </a:solidFill>
              </a:rPr>
              <a:t> </a:t>
            </a:r>
            <a:r>
              <a:rPr lang="en-GB" sz="2000" b="1" dirty="0">
                <a:solidFill>
                  <a:srgbClr val="4C4C4C"/>
                </a:solidFill>
              </a:rPr>
              <a:t>Value[</a:t>
            </a:r>
            <a:r>
              <a:rPr lang="en-GB" sz="2000" b="1" dirty="0" smtClean="0">
                <a:solidFill>
                  <a:srgbClr val="4C4C4C"/>
                </a:solidFill>
              </a:rPr>
              <a:t>]</a:t>
            </a:r>
            <a:r>
              <a:rPr lang="en-GB" sz="2000" b="1" dirty="0">
                <a:solidFill>
                  <a:srgbClr val="4C4C4C"/>
                </a:solidFill>
              </a:rPr>
              <a:t> </a:t>
            </a:r>
            <a:r>
              <a:rPr lang="en-GB" sz="2000" b="1" dirty="0" smtClean="0">
                <a:solidFill>
                  <a:srgbClr val="4C4C4C"/>
                </a:solidFill>
              </a:rPr>
              <a:t>values = </a:t>
            </a:r>
            <a:r>
              <a:rPr lang="en-GB" sz="2000" b="1" dirty="0" err="1" smtClean="0">
                <a:solidFill>
                  <a:srgbClr val="4C4C4C"/>
                </a:solidFill>
              </a:rPr>
              <a:t>node.getProperty</a:t>
            </a:r>
            <a:r>
              <a:rPr lang="en-GB" sz="2000" b="1" dirty="0" smtClean="0">
                <a:solidFill>
                  <a:srgbClr val="4C4C4C"/>
                </a:solidFill>
              </a:rPr>
              <a:t>(“</a:t>
            </a:r>
            <a:r>
              <a:rPr lang="en-GB" sz="2000" b="1" dirty="0" err="1" smtClean="0">
                <a:solidFill>
                  <a:srgbClr val="4C4C4C"/>
                </a:solidFill>
              </a:rPr>
              <a:t>exo:keywords</a:t>
            </a:r>
            <a:r>
              <a:rPr lang="en-GB" sz="2000" b="1" dirty="0" smtClean="0">
                <a:solidFill>
                  <a:srgbClr val="4C4C4C"/>
                </a:solidFill>
              </a:rPr>
              <a:t>”).</a:t>
            </a:r>
            <a:r>
              <a:rPr lang="en-GB" sz="2000" b="1" dirty="0" err="1" smtClean="0">
                <a:solidFill>
                  <a:srgbClr val="4C4C4C"/>
                </a:solidFill>
              </a:rPr>
              <a:t>getValues</a:t>
            </a:r>
            <a:r>
              <a:rPr lang="en-GB" sz="2000" b="1" dirty="0" smtClean="0">
                <a:solidFill>
                  <a:srgbClr val="4C4C4C"/>
                </a:solidFill>
              </a:rPr>
              <a:t>()</a:t>
            </a: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endParaRPr lang="en-GB" sz="2000" b="1" dirty="0">
              <a:solidFill>
                <a:srgbClr val="4C4C4C"/>
              </a:solidFill>
            </a:endParaRP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endParaRPr lang="en-GB" sz="2000" b="1" dirty="0">
              <a:solidFill>
                <a:srgbClr val="4C4C4C"/>
              </a:solidFill>
            </a:endParaRP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endParaRPr lang="en-GB" sz="2000" b="1" dirty="0">
              <a:solidFill>
                <a:srgbClr val="4C4C4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3557299"/>
      </p:ext>
    </p:extLst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 hangingPunct="1">
              <a:lnSpc>
                <a:spcPct val="92000"/>
              </a:lnSpc>
            </a:pPr>
            <a:r>
              <a:rPr lang="en-GB" sz="3600" dirty="0" smtClean="0">
                <a:solidFill>
                  <a:srgbClr val="FFA300"/>
                </a:solidFill>
              </a:rPr>
              <a:t>JCR Coding – Node Manipulation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77827" name="Text Box 2"/>
          <p:cNvSpPr txBox="1">
            <a:spLocks noChangeArrowheads="1"/>
          </p:cNvSpPr>
          <p:nvPr/>
        </p:nvSpPr>
        <p:spPr bwMode="auto">
          <a:xfrm>
            <a:off x="557213" y="1417638"/>
            <a:ext cx="10044112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258763" indent="-255588"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639763" indent="-209550"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 smtClean="0">
                <a:solidFill>
                  <a:srgbClr val="4C4C4C"/>
                </a:solidFill>
              </a:rPr>
              <a:t>Node </a:t>
            </a:r>
            <a:r>
              <a:rPr lang="en-GB" sz="2000" b="1" dirty="0" err="1" smtClean="0">
                <a:solidFill>
                  <a:srgbClr val="4C4C4C"/>
                </a:solidFill>
              </a:rPr>
              <a:t>newNode</a:t>
            </a:r>
            <a:r>
              <a:rPr lang="en-GB" sz="2000" b="1" dirty="0" smtClean="0">
                <a:solidFill>
                  <a:srgbClr val="4C4C4C"/>
                </a:solidFill>
              </a:rPr>
              <a:t> = </a:t>
            </a:r>
            <a:r>
              <a:rPr lang="en-GB" sz="2000" b="1" dirty="0" err="1" smtClean="0">
                <a:solidFill>
                  <a:srgbClr val="4C4C4C"/>
                </a:solidFill>
              </a:rPr>
              <a:t>node.addNode</a:t>
            </a:r>
            <a:r>
              <a:rPr lang="en-GB" sz="2000" b="1" dirty="0" smtClean="0">
                <a:solidFill>
                  <a:srgbClr val="4C4C4C"/>
                </a:solidFill>
              </a:rPr>
              <a:t>(“</a:t>
            </a:r>
            <a:r>
              <a:rPr lang="en-GB" sz="2000" b="1" dirty="0" err="1" smtClean="0">
                <a:solidFill>
                  <a:srgbClr val="4C4C4C"/>
                </a:solidFill>
              </a:rPr>
              <a:t>nodeName</a:t>
            </a:r>
            <a:r>
              <a:rPr lang="en-GB" sz="2000" b="1" dirty="0" smtClean="0">
                <a:solidFill>
                  <a:srgbClr val="4C4C4C"/>
                </a:solidFill>
              </a:rPr>
              <a:t>”, “</a:t>
            </a:r>
            <a:r>
              <a:rPr lang="en-GB" sz="2000" b="1" dirty="0" err="1" smtClean="0">
                <a:solidFill>
                  <a:srgbClr val="4C4C4C"/>
                </a:solidFill>
              </a:rPr>
              <a:t>exo:article</a:t>
            </a:r>
            <a:r>
              <a:rPr lang="en-GB" sz="2000" b="1" dirty="0" smtClean="0">
                <a:solidFill>
                  <a:srgbClr val="4C4C4C"/>
                </a:solidFill>
              </a:rPr>
              <a:t>”);</a:t>
            </a: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 smtClean="0">
                <a:solidFill>
                  <a:srgbClr val="4C4C4C"/>
                </a:solidFill>
              </a:rPr>
              <a:t>Value </a:t>
            </a:r>
            <a:r>
              <a:rPr lang="en-GB" sz="2000" b="1" dirty="0" err="1" smtClean="0">
                <a:solidFill>
                  <a:srgbClr val="4C4C4C"/>
                </a:solidFill>
              </a:rPr>
              <a:t>titleValue</a:t>
            </a:r>
            <a:r>
              <a:rPr lang="en-GB" sz="2000" b="1" dirty="0" smtClean="0">
                <a:solidFill>
                  <a:srgbClr val="4C4C4C"/>
                </a:solidFill>
              </a:rPr>
              <a:t> = </a:t>
            </a:r>
            <a:r>
              <a:rPr lang="en-GB" sz="2000" b="1" dirty="0" err="1" smtClean="0">
                <a:solidFill>
                  <a:srgbClr val="4C4C4C"/>
                </a:solidFill>
              </a:rPr>
              <a:t>jcrSession.getValueFactory</a:t>
            </a:r>
            <a:r>
              <a:rPr lang="en-GB" sz="2000" b="1" dirty="0" smtClean="0">
                <a:solidFill>
                  <a:srgbClr val="4C4C4C"/>
                </a:solidFill>
              </a:rPr>
              <a:t>(</a:t>
            </a:r>
            <a:r>
              <a:rPr lang="en-GB" sz="2000" b="1" dirty="0">
                <a:solidFill>
                  <a:srgbClr val="4C4C4C"/>
                </a:solidFill>
              </a:rPr>
              <a:t>)</a:t>
            </a:r>
            <a:r>
              <a:rPr lang="en-GB" sz="2000" b="1" dirty="0" smtClean="0">
                <a:solidFill>
                  <a:srgbClr val="4C4C4C"/>
                </a:solidFill>
              </a:rPr>
              <a:t>.</a:t>
            </a:r>
            <a:r>
              <a:rPr lang="en-GB" sz="2000" b="1" dirty="0" err="1" smtClean="0">
                <a:solidFill>
                  <a:srgbClr val="4C4C4C"/>
                </a:solidFill>
              </a:rPr>
              <a:t>createValue</a:t>
            </a:r>
            <a:r>
              <a:rPr lang="en-GB" sz="2000" b="1" dirty="0" smtClean="0">
                <a:solidFill>
                  <a:srgbClr val="4C4C4C"/>
                </a:solidFill>
              </a:rPr>
              <a:t>(“Great new Bikes”);</a:t>
            </a: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 err="1" smtClean="0">
                <a:solidFill>
                  <a:srgbClr val="4C4C4C"/>
                </a:solidFill>
              </a:rPr>
              <a:t>newNode.setPropery</a:t>
            </a:r>
            <a:r>
              <a:rPr lang="en-GB" sz="2000" b="1" dirty="0" smtClean="0">
                <a:solidFill>
                  <a:srgbClr val="4C4C4C"/>
                </a:solidFill>
              </a:rPr>
              <a:t>(“</a:t>
            </a:r>
            <a:r>
              <a:rPr lang="en-GB" sz="2000" b="1" dirty="0" err="1" smtClean="0">
                <a:solidFill>
                  <a:srgbClr val="4C4C4C"/>
                </a:solidFill>
              </a:rPr>
              <a:t>exo:title</a:t>
            </a:r>
            <a:r>
              <a:rPr lang="en-GB" sz="2000" b="1" dirty="0" smtClean="0">
                <a:solidFill>
                  <a:srgbClr val="4C4C4C"/>
                </a:solidFill>
              </a:rPr>
              <a:t>”, </a:t>
            </a:r>
            <a:r>
              <a:rPr lang="en-GB" sz="2000" b="1" dirty="0" err="1" smtClean="0">
                <a:solidFill>
                  <a:srgbClr val="4C4C4C"/>
                </a:solidFill>
              </a:rPr>
              <a:t>titleValue</a:t>
            </a:r>
            <a:r>
              <a:rPr lang="en-GB" sz="2000" b="1" dirty="0" smtClean="0">
                <a:solidFill>
                  <a:srgbClr val="4C4C4C"/>
                </a:solidFill>
              </a:rPr>
              <a:t>);</a:t>
            </a: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 err="1" smtClean="0">
                <a:solidFill>
                  <a:srgbClr val="4C4C4C"/>
                </a:solidFill>
              </a:rPr>
              <a:t>jcrSession.save</a:t>
            </a:r>
            <a:r>
              <a:rPr lang="en-GB" sz="2000" b="1" dirty="0" smtClean="0">
                <a:solidFill>
                  <a:srgbClr val="4C4C4C"/>
                </a:solidFill>
              </a:rPr>
              <a:t>();</a:t>
            </a:r>
            <a:endParaRPr lang="en-GB" sz="2000" b="1" dirty="0">
              <a:solidFill>
                <a:srgbClr val="4C4C4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3191200"/>
      </p:ext>
    </p:extLst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Text Box 1"/>
          <p:cNvSpPr txBox="1">
            <a:spLocks noChangeArrowheads="1"/>
          </p:cNvSpPr>
          <p:nvPr/>
        </p:nvSpPr>
        <p:spPr bwMode="auto">
          <a:xfrm>
            <a:off x="550863" y="4692650"/>
            <a:ext cx="10044112" cy="149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ctr" eaLnBrk="1">
              <a:lnSpc>
                <a:spcPct val="96000"/>
              </a:lnSpc>
              <a:spcBef>
                <a:spcPts val="2700"/>
              </a:spcBef>
            </a:pPr>
            <a:r>
              <a:rPr lang="en-GB" sz="4800" dirty="0" smtClean="0">
                <a:solidFill>
                  <a:srgbClr val="FFFFFF"/>
                </a:solidFill>
              </a:rPr>
              <a:t>JCR Exercises</a:t>
            </a:r>
            <a:endParaRPr lang="en-GB" sz="4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7408592"/>
      </p:ext>
    </p:extLst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 hangingPunct="1">
              <a:lnSpc>
                <a:spcPct val="92000"/>
              </a:lnSpc>
            </a:pPr>
            <a:r>
              <a:rPr lang="en-GB" sz="3600" dirty="0" smtClean="0">
                <a:solidFill>
                  <a:srgbClr val="FFA300"/>
                </a:solidFill>
              </a:rPr>
              <a:t>Exercises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77827" name="Text Box 2"/>
          <p:cNvSpPr txBox="1">
            <a:spLocks noChangeArrowheads="1"/>
          </p:cNvSpPr>
          <p:nvPr/>
        </p:nvSpPr>
        <p:spPr bwMode="auto">
          <a:xfrm>
            <a:off x="557213" y="1417638"/>
            <a:ext cx="10044112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258763" indent="-255588"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639763" indent="-209550"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 smtClean="0">
                <a:solidFill>
                  <a:srgbClr val="4C4C4C"/>
                </a:solidFill>
              </a:rPr>
              <a:t>Open the Sites Explorer and test the export and import.</a:t>
            </a: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 smtClean="0">
                <a:solidFill>
                  <a:srgbClr val="4C4C4C"/>
                </a:solidFill>
              </a:rPr>
              <a:t>Import to a different location</a:t>
            </a: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 smtClean="0">
                <a:solidFill>
                  <a:srgbClr val="4C4C4C"/>
                </a:solidFill>
              </a:rPr>
              <a:t>Compare the System View and Document View</a:t>
            </a: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 smtClean="0">
                <a:solidFill>
                  <a:srgbClr val="4C4C4C"/>
                </a:solidFill>
              </a:rPr>
              <a:t>Try out the option of UUID conflicts</a:t>
            </a: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 smtClean="0">
                <a:solidFill>
                  <a:srgbClr val="4C4C4C"/>
                </a:solidFill>
              </a:rPr>
              <a:t>Try out some queries using the Sites Explorer (Advanced Search)</a:t>
            </a: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endParaRPr lang="en-GB" sz="2000" b="1" dirty="0" smtClean="0">
              <a:solidFill>
                <a:srgbClr val="4C4C4C"/>
              </a:solidFill>
            </a:endParaRP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endParaRPr lang="en-GB" sz="2000" b="1" dirty="0" smtClean="0">
              <a:solidFill>
                <a:srgbClr val="4C4C4C"/>
              </a:solidFill>
            </a:endParaRP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endParaRPr lang="en-GB" sz="2000" b="1" dirty="0">
              <a:solidFill>
                <a:srgbClr val="4C4C4C"/>
              </a:solidFill>
            </a:endParaRP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endParaRPr lang="en-GB" sz="2000" b="1" dirty="0">
              <a:solidFill>
                <a:srgbClr val="4C4C4C"/>
              </a:solidFill>
            </a:endParaRP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endParaRPr lang="en-GB" sz="2000" b="1" dirty="0">
              <a:solidFill>
                <a:srgbClr val="4C4C4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5834270"/>
      </p:ext>
    </p:extLst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Text Box 1"/>
          <p:cNvSpPr txBox="1">
            <a:spLocks noChangeArrowheads="1"/>
          </p:cNvSpPr>
          <p:nvPr/>
        </p:nvSpPr>
        <p:spPr bwMode="auto">
          <a:xfrm>
            <a:off x="557213" y="255588"/>
            <a:ext cx="10044112" cy="149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algn="r" eaLnBrk="1">
              <a:lnSpc>
                <a:spcPct val="96000"/>
              </a:lnSpc>
            </a:pPr>
            <a:r>
              <a:rPr lang="en-GB" sz="4800" dirty="0" smtClean="0">
                <a:solidFill>
                  <a:srgbClr val="FFFFFF"/>
                </a:solidFill>
              </a:rPr>
              <a:t>JCR for Developers</a:t>
            </a:r>
            <a:endParaRPr lang="en-GB" sz="4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7808707"/>
      </p:ext>
    </p:extLst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 hangingPunct="1">
              <a:lnSpc>
                <a:spcPct val="92000"/>
              </a:lnSpc>
            </a:pPr>
            <a:r>
              <a:rPr lang="en-GB" sz="3600" dirty="0" smtClean="0">
                <a:solidFill>
                  <a:srgbClr val="FFA300"/>
                </a:solidFill>
              </a:rPr>
              <a:t>Introduction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77827" name="Text Box 2"/>
          <p:cNvSpPr txBox="1">
            <a:spLocks noChangeArrowheads="1"/>
          </p:cNvSpPr>
          <p:nvPr/>
        </p:nvSpPr>
        <p:spPr bwMode="auto">
          <a:xfrm>
            <a:off x="557213" y="1417638"/>
            <a:ext cx="10044112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258763" indent="-255588"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639763" indent="-209550"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 smtClean="0">
                <a:solidFill>
                  <a:srgbClr val="4C4C4C"/>
                </a:solidFill>
              </a:rPr>
              <a:t>One or several repositories</a:t>
            </a: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 smtClean="0">
                <a:solidFill>
                  <a:srgbClr val="4C4C4C"/>
                </a:solidFill>
              </a:rPr>
              <a:t>One eXo instance only configures one repository</a:t>
            </a: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 smtClean="0">
                <a:solidFill>
                  <a:srgbClr val="4C4C4C"/>
                </a:solidFill>
              </a:rPr>
              <a:t>Multiple repositories are only used for multi-tenants (eXo Cloud)</a:t>
            </a: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 smtClean="0">
                <a:solidFill>
                  <a:srgbClr val="4C4C4C"/>
                </a:solidFill>
              </a:rPr>
              <a:t>Each repository has several workspace</a:t>
            </a: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 smtClean="0">
                <a:solidFill>
                  <a:srgbClr val="4C4C4C"/>
                </a:solidFill>
              </a:rPr>
              <a:t>There are about 10 workspace in eXo Platform 3.5</a:t>
            </a: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 smtClean="0">
                <a:solidFill>
                  <a:srgbClr val="4C4C4C"/>
                </a:solidFill>
              </a:rPr>
              <a:t>One workspace for a set of features (example Knowledge features)</a:t>
            </a: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 smtClean="0">
                <a:solidFill>
                  <a:srgbClr val="4C4C4C"/>
                </a:solidFill>
              </a:rPr>
              <a:t>Each workspace has one root node</a:t>
            </a: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 smtClean="0">
                <a:solidFill>
                  <a:srgbClr val="4C4C4C"/>
                </a:solidFill>
              </a:rPr>
              <a:t>Each node can have child nodes</a:t>
            </a: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 smtClean="0">
                <a:solidFill>
                  <a:srgbClr val="4C4C4C"/>
                </a:solidFill>
              </a:rPr>
              <a:t>Each nodes can have properties</a:t>
            </a: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 smtClean="0">
                <a:solidFill>
                  <a:srgbClr val="4C4C4C"/>
                </a:solidFill>
              </a:rPr>
              <a:t>Properties can be of different types (text, binary, number, …)</a:t>
            </a: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endParaRPr lang="en-GB" sz="2000" b="1" dirty="0" smtClean="0">
              <a:solidFill>
                <a:srgbClr val="4C4C4C"/>
              </a:solidFill>
            </a:endParaRP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endParaRPr lang="en-GB" sz="2000" b="1" dirty="0" smtClean="0">
              <a:solidFill>
                <a:srgbClr val="4C4C4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9037965"/>
      </p:ext>
    </p:extLst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 hangingPunct="1">
              <a:lnSpc>
                <a:spcPct val="92000"/>
              </a:lnSpc>
            </a:pPr>
            <a:r>
              <a:rPr lang="en-GB" sz="3600" dirty="0" smtClean="0">
                <a:solidFill>
                  <a:srgbClr val="FFA300"/>
                </a:solidFill>
              </a:rPr>
              <a:t>Introduction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77827" name="Text Box 2"/>
          <p:cNvSpPr txBox="1">
            <a:spLocks noChangeArrowheads="1"/>
          </p:cNvSpPr>
          <p:nvPr/>
        </p:nvSpPr>
        <p:spPr bwMode="auto">
          <a:xfrm>
            <a:off x="557213" y="1417638"/>
            <a:ext cx="10044112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258763" indent="-255588"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639763" indent="-209550"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endParaRPr lang="en-GB" sz="2000" b="1" dirty="0" smtClean="0">
              <a:solidFill>
                <a:srgbClr val="4C4C4C"/>
              </a:solidFill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02" y="1043533"/>
            <a:ext cx="8424936" cy="5746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8589683"/>
      </p:ext>
    </p:extLst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 hangingPunct="1">
              <a:lnSpc>
                <a:spcPct val="92000"/>
              </a:lnSpc>
            </a:pPr>
            <a:r>
              <a:rPr lang="en-GB" sz="3600" dirty="0" smtClean="0">
                <a:solidFill>
                  <a:srgbClr val="FFA300"/>
                </a:solidFill>
              </a:rPr>
              <a:t>Introduction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77827" name="Text Box 2"/>
          <p:cNvSpPr txBox="1">
            <a:spLocks noChangeArrowheads="1"/>
          </p:cNvSpPr>
          <p:nvPr/>
        </p:nvSpPr>
        <p:spPr bwMode="auto">
          <a:xfrm>
            <a:off x="557213" y="1417638"/>
            <a:ext cx="10044112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258763" indent="-255588"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639763" indent="-209550"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marL="3175" indent="0"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</a:pPr>
            <a:r>
              <a:rPr lang="en-GB" sz="2000" b="1" dirty="0" smtClean="0">
                <a:solidFill>
                  <a:srgbClr val="4C4C4C"/>
                </a:solidFill>
              </a:rPr>
              <a:t>eXo uses JCR to manage all persistent data storage : </a:t>
            </a: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 smtClean="0">
                <a:solidFill>
                  <a:srgbClr val="4C4C4C"/>
                </a:solidFill>
              </a:rPr>
              <a:t>Portal Configuration (pages, navigations, preferences...)‏</a:t>
            </a: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 smtClean="0">
                <a:solidFill>
                  <a:srgbClr val="4C4C4C"/>
                </a:solidFill>
              </a:rPr>
              <a:t>DMS and WCM (eXo ECM)‏</a:t>
            </a: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 smtClean="0">
                <a:solidFill>
                  <a:srgbClr val="4C4C4C"/>
                </a:solidFill>
              </a:rPr>
              <a:t>Knowledge, Collaboration, Social</a:t>
            </a: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 smtClean="0">
                <a:solidFill>
                  <a:srgbClr val="4C4C4C"/>
                </a:solidFill>
              </a:rPr>
              <a:t>Available for your application development, but you are not forced to use it.</a:t>
            </a: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endParaRPr lang="en-GB" sz="2000" b="1" dirty="0" smtClean="0">
              <a:solidFill>
                <a:srgbClr val="4C4C4C"/>
              </a:solidFill>
            </a:endParaRP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endParaRPr lang="en-GB" sz="2000" b="1" dirty="0" smtClean="0">
              <a:solidFill>
                <a:srgbClr val="4C4C4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0238161"/>
      </p:ext>
    </p:extLst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37931725" indent="-37474525"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 hangingPunct="1">
              <a:lnSpc>
                <a:spcPct val="92000"/>
              </a:lnSpc>
            </a:pPr>
            <a:r>
              <a:rPr lang="en-GB" sz="3600" dirty="0" smtClean="0">
                <a:solidFill>
                  <a:srgbClr val="FFA300"/>
                </a:solidFill>
              </a:rPr>
              <a:t>Introduction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77827" name="Text Box 2"/>
          <p:cNvSpPr txBox="1">
            <a:spLocks noChangeArrowheads="1"/>
          </p:cNvSpPr>
          <p:nvPr/>
        </p:nvSpPr>
        <p:spPr bwMode="auto">
          <a:xfrm>
            <a:off x="557213" y="1417638"/>
            <a:ext cx="10044112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258763" indent="-255588"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 marL="639763" indent="-209550"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2pPr>
            <a:lvl3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3pPr>
            <a:lvl4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4pPr>
            <a:lvl5pPr eaLnBrk="0"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4572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9144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13716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182880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  <a:defRPr sz="2400">
                <a:solidFill>
                  <a:schemeClr val="bg1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 smtClean="0">
                <a:solidFill>
                  <a:srgbClr val="4C4C4C"/>
                </a:solidFill>
              </a:rPr>
              <a:t>Common java API for all content workspaces</a:t>
            </a: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 smtClean="0">
                <a:solidFill>
                  <a:srgbClr val="4C4C4C"/>
                </a:solidFill>
              </a:rPr>
              <a:t>Agnostic to </a:t>
            </a:r>
            <a:r>
              <a:rPr lang="en-GB" sz="2000" b="1" dirty="0" err="1" smtClean="0">
                <a:solidFill>
                  <a:srgbClr val="4C4C4C"/>
                </a:solidFill>
              </a:rPr>
              <a:t>datasource</a:t>
            </a:r>
            <a:r>
              <a:rPr lang="en-GB" sz="2000" b="1" dirty="0" smtClean="0">
                <a:solidFill>
                  <a:srgbClr val="4C4C4C"/>
                </a:solidFill>
              </a:rPr>
              <a:t>, protocol and architecture</a:t>
            </a: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 smtClean="0">
                <a:solidFill>
                  <a:srgbClr val="4C4C4C"/>
                </a:solidFill>
              </a:rPr>
              <a:t>Standardize complex features</a:t>
            </a: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r>
              <a:rPr lang="en-GB" sz="2000" b="1" dirty="0">
                <a:solidFill>
                  <a:srgbClr val="4C4C4C"/>
                </a:solidFill>
              </a:rPr>
              <a:t>U</a:t>
            </a:r>
            <a:r>
              <a:rPr lang="en-GB" sz="2000" b="1" dirty="0" smtClean="0">
                <a:solidFill>
                  <a:srgbClr val="4C4C4C"/>
                </a:solidFill>
              </a:rPr>
              <a:t>seful for content oriented applications</a:t>
            </a: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endParaRPr lang="en-GB" sz="2000" b="1" dirty="0" smtClean="0">
              <a:solidFill>
                <a:srgbClr val="4C4C4C"/>
              </a:solidFill>
            </a:endParaRPr>
          </a:p>
          <a:p>
            <a:pPr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charset="0"/>
              <a:buChar char="»"/>
            </a:pPr>
            <a:endParaRPr lang="en-GB" sz="2000" b="1" dirty="0" smtClean="0">
              <a:solidFill>
                <a:srgbClr val="4C4C4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8589548"/>
      </p:ext>
    </p:extLst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eXo-powerpoint-templat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Arial"/>
        <a:ea typeface="MS Gothic"/>
        <a:cs typeface="MS Gothic"/>
      </a:majorFont>
      <a:minorFont>
        <a:latin typeface="Arial"/>
        <a:ea typeface="MS Gothic"/>
        <a:cs typeface="MS Gothic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7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45000"/>
          <a:buFont typeface="Symbol" charset="2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7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45000"/>
          <a:buFont typeface="Symbol" charset="2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Arial"/>
        <a:ea typeface="MS Gothic"/>
        <a:cs typeface="MS Gothic"/>
      </a:majorFont>
      <a:minorFont>
        <a:latin typeface="Arial"/>
        <a:ea typeface="MS Gothic"/>
        <a:cs typeface="MS Gothic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7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45000"/>
          <a:buFont typeface="Symbol" charset="2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7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45000"/>
          <a:buFont typeface="Symbol" charset="2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3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Arial"/>
        <a:ea typeface="MS Gothic"/>
        <a:cs typeface="MS Gothic"/>
      </a:majorFont>
      <a:minorFont>
        <a:latin typeface="Arial"/>
        <a:ea typeface="MS Gothic"/>
        <a:cs typeface="MS Gothic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7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45000"/>
          <a:buFont typeface="Symbol" charset="2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7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45000"/>
          <a:buFont typeface="Symbol" charset="2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eXo-powerpoint-template.pot</Template>
  <TotalTime>8524</TotalTime>
  <Words>2312</Words>
  <Application>Microsoft Macintosh PowerPoint</Application>
  <PresentationFormat>Personnalisé</PresentationFormat>
  <Paragraphs>421</Paragraphs>
  <Slides>59</Slides>
  <Notes>59</Notes>
  <HiddenSlides>0</HiddenSlides>
  <MMClips>0</MMClips>
  <ScaleCrop>false</ScaleCrop>
  <HeadingPairs>
    <vt:vector size="4" baseType="variant">
      <vt:variant>
        <vt:lpstr>Thème</vt:lpstr>
      </vt:variant>
      <vt:variant>
        <vt:i4>3</vt:i4>
      </vt:variant>
      <vt:variant>
        <vt:lpstr>Titres des diapositives</vt:lpstr>
      </vt:variant>
      <vt:variant>
        <vt:i4>59</vt:i4>
      </vt:variant>
    </vt:vector>
  </HeadingPairs>
  <TitlesOfParts>
    <vt:vector size="62" baseType="lpstr">
      <vt:lpstr>eXo-powerpoint-template</vt:lpstr>
      <vt:lpstr>1_Office Theme</vt:lpstr>
      <vt:lpstr>3_Office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Creates Best values for our customers</dc:title>
  <cp:lastModifiedBy>exo</cp:lastModifiedBy>
  <cp:revision>44</cp:revision>
  <dcterms:created xsi:type="dcterms:W3CDTF">2010-05-14T19:34:56Z</dcterms:created>
  <dcterms:modified xsi:type="dcterms:W3CDTF">2012-02-03T17:00:31Z</dcterms:modified>
</cp:coreProperties>
</file>